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png" ContentType="image/png"/>
  <Default Extension="xml" ContentType="application/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9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4.xml" ContentType="application/vnd.openxmlformats-officedocument.presentationml.slide+xml"/>
  <Override PartName="/ppt/slides/slide10.xml" ContentType="application/vnd.openxmlformats-officedocument.presentationml.slide+xml"/>
  <Override PartName="/ppt/slides/slide14.xml" ContentType="application/vnd.openxmlformats-officedocument.presentationml.slide+xml"/>
  <Override PartName="/ppt/slides/slide11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</Types>
</file>

<file path=_rels/.rels><?xml version="1.0" encoding="UTF-8" standalone="yes"?><Relationships xmlns="http://schemas.openxmlformats.org/package/2006/relationships"><Relationship Target="ppt/presentation.xml" Type="http://schemas.openxmlformats.org/officeDocument/2006/relationships/officeDocument" Id="rId1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aveSubsetFonts="1" autoCompressPictures="0" mc:PreserveAttributes="mv:*" mc:Ignorable="mv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6858000" cx="9144000"/>
  <p:notesSz cy="9144000" cx="6858000"/>
  <p:defaultTextStyle>
    <a:defPPr algn="l" rtl="0" marR="0">
      <a:lnSpc>
        <a:spcPct val="100000"/>
      </a:lnSpc>
      <a:spcBef>
        <a:spcPts val="0"/>
      </a:spcBef>
      <a:spcAft>
        <a:spcPts val="0"/>
      </a:spcAft>
    </a:defPPr>
    <a:lvl1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algn="l" rtl="0" marR="0">
      <a:lnSpc>
        <a:spcPct val="100000"/>
      </a:lnSpc>
      <a:spcBef>
        <a:spcPts val="0"/>
      </a:spcBef>
      <a:spcAft>
        <a:spcPts val="0"/>
      </a:spcAft>
      <a:buNone/>
      <a:defRPr strike="noStrike" u="none" b="0" cap="none" baseline="0" sz="1400" i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Target="slides/slide14.xml" Type="http://schemas.openxmlformats.org/officeDocument/2006/relationships/slide" Id="rId19"/><Relationship Target="slides/slide13.xml" Type="http://schemas.openxmlformats.org/officeDocument/2006/relationships/slide" Id="rId18"/><Relationship Target="slides/slide12.xml" Type="http://schemas.openxmlformats.org/officeDocument/2006/relationships/slide" Id="rId17"/><Relationship Target="slides/slide11.xml" Type="http://schemas.openxmlformats.org/officeDocument/2006/relationships/slide" Id="rId16"/><Relationship Target="slides/slide10.xml" Type="http://schemas.openxmlformats.org/officeDocument/2006/relationships/slide" Id="rId15"/><Relationship Target="slides/slide9.xml" Type="http://schemas.openxmlformats.org/officeDocument/2006/relationships/slide" Id="rId14"/><Relationship Target="slides/slide7.xml" Type="http://schemas.openxmlformats.org/officeDocument/2006/relationships/slide" Id="rId12"/><Relationship Target="presProps.xml" Type="http://schemas.openxmlformats.org/officeDocument/2006/relationships/presProps" Id="rId2"/><Relationship Target="slides/slide8.xml" Type="http://schemas.openxmlformats.org/officeDocument/2006/relationships/slide" Id="rId13"/><Relationship Target="theme/theme3.xml" Type="http://schemas.openxmlformats.org/officeDocument/2006/relationships/theme" Id="rId1"/><Relationship Target="slides/slide5.xml" Type="http://schemas.openxmlformats.org/officeDocument/2006/relationships/slide" Id="rId10"/><Relationship Target="slideMasters/slideMaster1.xml" Type="http://schemas.openxmlformats.org/officeDocument/2006/relationships/slideMaster" Id="rId4"/><Relationship Target="slides/slide6.xml" Type="http://schemas.openxmlformats.org/officeDocument/2006/relationships/slide" Id="rId11"/><Relationship Target="tableStyles.xml" Type="http://schemas.openxmlformats.org/officeDocument/2006/relationships/tableStyles" Id="rId3"/><Relationship Target="slides/slide4.xml" Type="http://schemas.openxmlformats.org/officeDocument/2006/relationships/slide" Id="rId9"/><Relationship Target="slides/slide1.xml" Type="http://schemas.openxmlformats.org/officeDocument/2006/relationships/slide" Id="rId6"/><Relationship Target="notesMasters/notesMaster1.xml" Type="http://schemas.openxmlformats.org/officeDocument/2006/relationships/notesMaster" Id="rId5"/><Relationship Target="slides/slide3.xml" Type="http://schemas.openxmlformats.org/officeDocument/2006/relationships/slide" Id="rId8"/><Relationship Target="slides/slide2.xml" Type="http://schemas.openxmlformats.org/officeDocument/2006/relationships/slide" Id="rId7"/></Relationships>
</file>

<file path=ppt/media/image00.png>
</file>

<file path=ppt/media/image01.png>
</file>

<file path=ppt/media/image02.jp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notesMasters/_rels/notesMaster1.xml.rels><?xml version="1.0" encoding="UTF-8" standalone="yes"?><Relationships xmlns="http://schemas.openxmlformats.org/package/2006/relationships"><Relationship Target="../theme/theme1.xml" Type="http://schemas.openxmlformats.org/officeDocument/2006/relationships/theme" Id="rId1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y="685800" x="1143225"/>
            <a:ext cy="3429000" cx="4572225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/>
        </p:txBody>
      </p:sp>
    </p:spTree>
  </p:cSld>
  <p:clrMap accent2="accent2" accent3="accent3" accent4="accent4" accent5="accent5" accent6="accent6" hlink="hlink" tx2="lt2" tx1="dk1" bg2="dk2" bg1="lt1" folHlink="folHlink" accent1="accent1"/>
</p:notesMaster>
</file>

<file path=ppt/notesSlides/_rels/notesSlide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0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1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1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2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3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4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5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6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7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8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_rels/notesSlide9.xml.rels><?xml version="1.0" encoding="UTF-8" standalone="yes"?><Relationships xmlns="http://schemas.openxmlformats.org/package/2006/relationships"><Relationship Target="../notesMasters/notesMaster1.xml" Type="http://schemas.openxmlformats.org/officeDocument/2006/relationships/notesMaster" Id="rId1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82" name="Shape 8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50" name="Shape 15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56" name="Shape 15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62" name="Shape 16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68" name="Shape 16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74" name="Shape 17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75" name="Shape 175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/>
          <a:p/>
        </p:txBody>
      </p:sp>
      <p:sp>
        <p:nvSpPr>
          <p:cNvPr id="176" name="Shape 176"/>
          <p:cNvSpPr/>
          <p:nvPr>
            <p:ph idx="2" type="sldImg"/>
          </p:nvPr>
        </p:nvSpPr>
        <p:spPr>
          <a:xfrm>
            <a:off y="685800" x="1143225"/>
            <a:ext cy="3429000" cx="4572225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88" name="Shape 8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buNone/>
            </a:pPr>
            <a:r>
              <a:rPr lang="en-US"/>
              <a:t>Mention it to be similar to EarthBound, Paper Mario, or the Mario &amp; Luigi RPGs where they are easy to pick up and learn, the world is fun and easy to get involved in, and the mechanics are so simple a person new to video games should be able to play.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94" name="Shape 9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02" name="Shape 10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11" name="Shape 11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buNone/>
            </a:pPr>
            <a:r>
              <a:rPr lang="en-US"/>
              <a:t>Explain it to be Like Paper Mario/Mario RPG or earthbound in that they would look like a Saturday morning cartoon.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23" name="Shape 12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buClr>
                <a:schemeClr val="dk1"/>
              </a:buClr>
              <a:buSzPct val="78571"/>
              <a:buFont typeface="Arial"/>
              <a:buNone/>
            </a:pPr>
            <a:r>
              <a:rPr sz="1400" lang="en-US">
                <a:solidFill>
                  <a:schemeClr val="dk1"/>
                </a:solidFill>
              </a:rPr>
              <a:t>GRIFFIN:</a:t>
            </a:r>
            <a:br>
              <a:rPr sz="1400" lang="en-US">
                <a:solidFill>
                  <a:schemeClr val="dk1"/>
                </a:solidFill>
              </a:rPr>
            </a:br>
            <a:r>
              <a:rPr sz="1400" lang="en-US">
                <a:solidFill>
                  <a:schemeClr val="dk1"/>
                </a:solidFill>
              </a:rPr>
              <a:t>- 2.5D navigation  </a:t>
            </a:r>
          </a:p>
          <a:p>
            <a:pPr rtl="0" lvl="0" indent="-317500" marL="914400">
              <a:buClr>
                <a:schemeClr val="dk1"/>
              </a:buClr>
              <a:buSzPct val="100000"/>
              <a:buFont typeface="Arial"/>
              <a:buChar char="●"/>
            </a:pPr>
            <a:r>
              <a:rPr sz="1400" lang="en-US">
                <a:solidFill>
                  <a:schemeClr val="dk1"/>
                </a:solidFill>
              </a:rPr>
              <a:t>Allows a lot of exploration in relatively small scenes</a:t>
            </a:r>
          </a:p>
          <a:p>
            <a:pPr rtl="0" lvl="0" indent="-317500" marL="914400">
              <a:buClr>
                <a:schemeClr val="dk1"/>
              </a:buClr>
              <a:buSzPct val="100000"/>
              <a:buFont typeface="Arial"/>
              <a:buChar char="●"/>
            </a:pPr>
            <a:r>
              <a:rPr sz="1400" lang="en-US">
                <a:solidFill>
                  <a:schemeClr val="dk1"/>
                </a:solidFill>
              </a:rPr>
              <a:t>Have dialogue interaction with friendly NPCs </a:t>
            </a:r>
          </a:p>
          <a:p>
            <a:pPr rtl="0" lvl="0" indent="-317500" marL="914400">
              <a:buClr>
                <a:schemeClr val="dk1"/>
              </a:buClr>
              <a:buSzPct val="100000"/>
              <a:buFont typeface="Arial"/>
              <a:buChar char="●"/>
            </a:pPr>
            <a:r>
              <a:rPr sz="1400" lang="en-US">
                <a:solidFill>
                  <a:schemeClr val="dk1"/>
                </a:solidFill>
              </a:rPr>
              <a:t>Easy transitions from combat to overworld and vise versa</a:t>
            </a:r>
          </a:p>
          <a:p>
            <a:pPr rtl="0" lvl="0" indent="-317500" marL="914400">
              <a:buClr>
                <a:schemeClr val="dk1"/>
              </a:buClr>
              <a:buSzPct val="100000"/>
              <a:buFont typeface="Arial"/>
              <a:buChar char="●"/>
            </a:pPr>
            <a:r>
              <a:rPr sz="1400" lang="en-US">
                <a:solidFill>
                  <a:schemeClr val="dk1"/>
                </a:solidFill>
              </a:rPr>
              <a:t>Interactable objects (open doors/gates, platforming?)</a:t>
            </a:r>
          </a:p>
          <a:p>
            <a:pPr rtl="0" lvl="0" indent="-317500" marL="914400">
              <a:buClr>
                <a:schemeClr val="dk1"/>
              </a:buClr>
              <a:buSzPct val="100000"/>
              <a:buFont typeface="Arial"/>
              <a:buChar char="●"/>
            </a:pPr>
            <a:r>
              <a:rPr sz="1400" lang="en-US">
                <a:solidFill>
                  <a:schemeClr val="dk1"/>
                </a:solidFill>
              </a:rPr>
              <a:t>How it will be implemented</a:t>
            </a:r>
          </a:p>
          <a:p>
            <a:pPr rtl="0" lvl="0">
              <a:buClr>
                <a:schemeClr val="dk1"/>
              </a:buClr>
              <a:buSzPct val="78571"/>
              <a:buFont typeface="Arial"/>
              <a:buNone/>
            </a:pPr>
            <a:r>
              <a:rPr sz="1400" lang="en-US">
                <a:solidFill>
                  <a:schemeClr val="dk1"/>
                </a:solidFill>
              </a:rPr>
              <a:t>-Allies</a:t>
            </a:r>
          </a:p>
          <a:p>
            <a:pPr rtl="0" lvl="0" indent="-317500" marL="914400">
              <a:buClr>
                <a:schemeClr val="dk1"/>
              </a:buClr>
              <a:buSzPct val="100000"/>
              <a:buFont typeface="Arial"/>
              <a:buChar char="●"/>
            </a:pPr>
            <a:r>
              <a:rPr sz="1400" lang="en-US">
                <a:solidFill>
                  <a:schemeClr val="dk1"/>
                </a:solidFill>
              </a:rPr>
              <a:t>Follow leader</a:t>
            </a:r>
          </a:p>
          <a:p>
            <a:pPr rtl="0" lvl="0" indent="-317500" marL="914400">
              <a:buClr>
                <a:schemeClr val="dk1"/>
              </a:buClr>
              <a:buSzPct val="100000"/>
              <a:buFont typeface="Arial"/>
              <a:buChar char="●"/>
            </a:pPr>
            <a:r>
              <a:rPr sz="1400" lang="en-US">
                <a:solidFill>
                  <a:schemeClr val="dk1"/>
                </a:solidFill>
              </a:rPr>
              <a:t>Line order reflects battle formation</a:t>
            </a:r>
          </a:p>
          <a:p>
            <a:r>
              <a:t/>
            </a:r>
          </a:p>
          <a:p>
            <a:r>
              <a:t/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30" name="Shape 13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buClr>
                <a:schemeClr val="dk1"/>
              </a:buClr>
              <a:buSzPct val="78571"/>
              <a:buFont typeface="Arial"/>
              <a:buNone/>
            </a:pPr>
            <a:r>
              <a:rPr sz="1400" lang="en-US">
                <a:solidFill>
                  <a:schemeClr val="dk1"/>
                </a:solidFill>
              </a:rPr>
              <a:t>JOE:</a:t>
            </a:r>
          </a:p>
          <a:p>
            <a:pPr rtl="0" lvl="0">
              <a:buClr>
                <a:schemeClr val="dk1"/>
              </a:buClr>
              <a:buSzPct val="78571"/>
              <a:buFont typeface="Arial"/>
              <a:buNone/>
            </a:pPr>
            <a:r>
              <a:rPr sz="1400" lang="en-US">
                <a:solidFill>
                  <a:schemeClr val="dk1"/>
                </a:solidFill>
              </a:rPr>
              <a:t>-Turn based strategy</a:t>
            </a:r>
          </a:p>
          <a:p>
            <a:pPr rtl="0" lvl="0" indent="-317500" marL="457200">
              <a:buClr>
                <a:schemeClr val="dk1"/>
              </a:buClr>
              <a:buSzPct val="100000"/>
              <a:buFont typeface="Arial"/>
              <a:buChar char="●"/>
            </a:pPr>
            <a:r>
              <a:rPr sz="1400" lang="en-US">
                <a:solidFill>
                  <a:schemeClr val="dk1"/>
                </a:solidFill>
              </a:rPr>
              <a:t>like classic RPGs, this helps new players understand </a:t>
            </a:r>
          </a:p>
          <a:p>
            <a:pPr rtl="0" lvl="0" indent="-317500" marL="457200">
              <a:buClr>
                <a:schemeClr val="dk1"/>
              </a:buClr>
              <a:buSzPct val="100000"/>
              <a:buFont typeface="Arial"/>
              <a:buChar char="●"/>
            </a:pPr>
            <a:r>
              <a:rPr sz="1400" lang="en-US">
                <a:solidFill>
                  <a:schemeClr val="dk1"/>
                </a:solidFill>
              </a:rPr>
              <a:t>Timing attacks right will increase the power of your attacks just like in the Mario &amp; Luigi RPGs/Paper Mario games	</a:t>
            </a:r>
          </a:p>
          <a:p>
            <a:pPr rtl="0" lvl="0">
              <a:buClr>
                <a:schemeClr val="dk1"/>
              </a:buClr>
              <a:buSzPct val="78571"/>
              <a:buFont typeface="Arial"/>
              <a:buNone/>
            </a:pPr>
            <a:r>
              <a:rPr sz="1400" lang="en-US">
                <a:solidFill>
                  <a:schemeClr val="dk1"/>
                </a:solidFill>
              </a:rPr>
              <a:t>	</a:t>
            </a:r>
          </a:p>
          <a:p>
            <a:pPr rtl="0" lvl="0">
              <a:buClr>
                <a:schemeClr val="dk1"/>
              </a:buClr>
              <a:buSzPct val="78571"/>
              <a:buFont typeface="Arial"/>
              <a:buNone/>
            </a:pPr>
            <a:r>
              <a:rPr sz="1400" lang="en-US">
                <a:solidFill>
                  <a:schemeClr val="dk1"/>
                </a:solidFill>
              </a:rPr>
              <a:t>-Three character party</a:t>
            </a:r>
          </a:p>
          <a:p>
            <a:pPr rtl="0" lvl="0" indent="-317500" marL="457200">
              <a:buClr>
                <a:schemeClr val="dk1"/>
              </a:buClr>
              <a:buSzPct val="100000"/>
              <a:buFont typeface="Arial"/>
              <a:buChar char="●"/>
            </a:pPr>
            <a:r>
              <a:rPr sz="1400" lang="en-US">
                <a:solidFill>
                  <a:schemeClr val="dk1"/>
                </a:solidFill>
              </a:rPr>
              <a:t>Lovable characters each with their own role and playstyle</a:t>
            </a:r>
          </a:p>
          <a:p>
            <a:pPr rtl="0" lvl="0" indent="-317500" marL="457200">
              <a:buClr>
                <a:schemeClr val="dk1"/>
              </a:buClr>
              <a:buSzPct val="100000"/>
              <a:buFont typeface="Arial"/>
              <a:buChar char="●"/>
            </a:pPr>
            <a:r>
              <a:rPr sz="1400" lang="en-US">
                <a:solidFill>
                  <a:schemeClr val="dk1"/>
                </a:solidFill>
              </a:rPr>
              <a:t>New players will love the characters, Veterans will love their playstyles</a:t>
            </a:r>
          </a:p>
          <a:p>
            <a:r>
              <a:t/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37" name="Shape 13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buClr>
                <a:schemeClr val="dk1"/>
              </a:buClr>
              <a:buSzPct val="78571"/>
              <a:buFont typeface="Arial"/>
              <a:buNone/>
            </a:pPr>
            <a:r>
              <a:rPr sz="1400" lang="en-US">
                <a:solidFill>
                  <a:schemeClr val="dk1"/>
                </a:solidFill>
              </a:rPr>
              <a:t>-Resource Management and Back Row</a:t>
            </a:r>
          </a:p>
          <a:p>
            <a:pPr rtl="0" lvl="0" indent="-317500" marL="457200">
              <a:buClr>
                <a:schemeClr val="dk1"/>
              </a:buClr>
              <a:buSzPct val="100000"/>
              <a:buFont typeface="Arial"/>
              <a:buChar char="●"/>
            </a:pPr>
            <a:r>
              <a:rPr sz="1400" lang="en-US">
                <a:solidFill>
                  <a:schemeClr val="dk1"/>
                </a:solidFill>
              </a:rPr>
              <a:t>RESOURCE INFO: characters have their own version of ‘mana/MP/energy’ that may recharge differently or have different effects when depleting.</a:t>
            </a:r>
          </a:p>
          <a:p>
            <a:pPr rtl="0" lvl="0" indent="-317500" marL="457200">
              <a:buClr>
                <a:schemeClr val="dk1"/>
              </a:buClr>
              <a:buSzPct val="100000"/>
              <a:buFont typeface="Arial"/>
              <a:buChar char="●"/>
            </a:pPr>
            <a:r>
              <a:rPr sz="1400" lang="en-US">
                <a:solidFill>
                  <a:schemeClr val="dk1"/>
                </a:solidFill>
              </a:rPr>
              <a:t>ROTATION INFO: Works similar to Pokemon’s rotation style battle but two heroes are fighting instead of one.</a:t>
            </a:r>
          </a:p>
          <a:p>
            <a:pPr rtl="0" lvl="1" indent="-317500" marL="914400">
              <a:buClr>
                <a:schemeClr val="dk1"/>
              </a:buClr>
              <a:buSzPct val="100000"/>
              <a:buFont typeface="Arial"/>
              <a:buChar char="○"/>
            </a:pPr>
            <a:r>
              <a:rPr sz="1400" lang="en-US">
                <a:solidFill>
                  <a:schemeClr val="dk1"/>
                </a:solidFill>
              </a:rPr>
              <a:t>Heroes in Back Row is defending and/or regaining energy</a:t>
            </a:r>
          </a:p>
          <a:p>
            <a:pPr rtl="0" lvl="0" indent="-317500" marL="457200">
              <a:buClr>
                <a:schemeClr val="dk1"/>
              </a:buClr>
              <a:buSzPct val="100000"/>
              <a:buFont typeface="Arial"/>
              <a:buChar char="●"/>
            </a:pPr>
            <a:r>
              <a:rPr sz="1400" lang="en-US">
                <a:solidFill>
                  <a:schemeClr val="dk1"/>
                </a:solidFill>
              </a:rPr>
              <a:t>New spin on the formula is easy to pick up by new players and an interesting twist for veterans to master</a:t>
            </a:r>
          </a:p>
          <a:p>
            <a:r>
              <a:t/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Sp="0" showMasterPhAnim="0">
  <p:cSld>
    <p:spTree>
      <p:nvGrpSpPr>
        <p:cNvPr id="144" name="Shape 14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y="685800" x="1143225"/>
            <a:ext cy="3429000" cx="4572299"/>
          </a:xfrm>
          <a:custGeom>
            <a:pathLst>
              <a:path w="120000" extrusionOk="0" h="120000">
                <a:moveTo>
                  <a:pt y="0" x="0"/>
                </a:moveTo>
                <a:lnTo>
                  <a:pt y="0" x="120000"/>
                </a:lnTo>
                <a:lnTo>
                  <a:pt y="120000" x="120000"/>
                </a:lnTo>
                <a:lnTo>
                  <a:pt y="120000" x="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y="4343400" x="685800"/>
            <a:ext cy="4114800" cx="54863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10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11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2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3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4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5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6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7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8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_rels/slideLayout9.xml.rels><?xml version="1.0" encoding="UTF-8" standalone="yes"?><Relationships xmlns="http://schemas.openxmlformats.org/package/2006/relationships"><Relationship Target="../slideMasters/slideMaster1.xml" Type="http://schemas.openxmlformats.org/officeDocument/2006/relationships/slideMaster" Id="rId1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0" name="Shape 1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1" name="Shape 11"/>
          <p:cNvSpPr txBox="1"/>
          <p:nvPr>
            <p:ph type="ctrTitle"/>
          </p:nvPr>
        </p:nvSpPr>
        <p:spPr>
          <a:xfrm>
            <a:off y="2130425" x="685800"/>
            <a:ext cy="1470024" cx="77724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ctr" rtl="0" marR="0" indent="0" mar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algn="l" rtl="0" marR="0" indent="0" marL="0">
              <a:defRPr/>
            </a:lvl2pPr>
            <a:lvl3pPr algn="l" rtl="0" marR="0" indent="0" marL="0">
              <a:defRPr/>
            </a:lvl3pPr>
            <a:lvl4pPr algn="l" rtl="0" marR="0" indent="0" marL="0">
              <a:defRPr/>
            </a:lvl4pPr>
            <a:lvl5pPr algn="l" rtl="0" marR="0" indent="0" marL="0">
              <a:defRPr/>
            </a:lvl5pPr>
            <a:lvl6pPr algn="l" rtl="0" marR="0" indent="0" marL="0">
              <a:defRPr/>
            </a:lvl6pPr>
            <a:lvl7pPr algn="l" rtl="0" marR="0" indent="0" marL="0">
              <a:defRPr/>
            </a:lvl7pPr>
            <a:lvl8pPr algn="l" rtl="0" marR="0" indent="0" marL="0">
              <a:defRPr/>
            </a:lvl8pPr>
            <a:lvl9pPr algn="l" rtl="0" marR="0" indent="0" marL="0">
              <a:defRPr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y="3886200" x="1371600"/>
            <a:ext cy="1752600" cx="64007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algn="ctr" rtl="0" marR="0" indent="0" marL="0">
              <a:spcBef>
                <a:spcPts val="640"/>
              </a:spcBef>
              <a:buClr>
                <a:srgbClr val="888888"/>
              </a:buClr>
              <a:buFont typeface="Calibri"/>
              <a:buNone/>
              <a:defRPr/>
            </a:lvl1pPr>
            <a:lvl2pPr algn="ctr" rtl="0" marR="0" indent="0" marL="457200">
              <a:spcBef>
                <a:spcPts val="560"/>
              </a:spcBef>
              <a:buClr>
                <a:srgbClr val="888888"/>
              </a:buClr>
              <a:buFont typeface="Calibri"/>
              <a:buNone/>
              <a:defRPr/>
            </a:lvl2pPr>
            <a:lvl3pPr algn="ctr" rtl="0" marR="0" indent="0" marL="914400">
              <a:spcBef>
                <a:spcPts val="480"/>
              </a:spcBef>
              <a:buClr>
                <a:srgbClr val="888888"/>
              </a:buClr>
              <a:buFont typeface="Calibri"/>
              <a:buNone/>
              <a:defRPr/>
            </a:lvl3pPr>
            <a:lvl4pPr algn="ctr" rtl="0" marR="0" indent="0" marL="1371600">
              <a:spcBef>
                <a:spcPts val="400"/>
              </a:spcBef>
              <a:buClr>
                <a:srgbClr val="888888"/>
              </a:buClr>
              <a:buFont typeface="Calibri"/>
              <a:buNone/>
              <a:defRPr/>
            </a:lvl4pPr>
            <a:lvl5pPr algn="ctr" rtl="0" marR="0" indent="0" marL="1828800">
              <a:spcBef>
                <a:spcPts val="400"/>
              </a:spcBef>
              <a:buClr>
                <a:srgbClr val="888888"/>
              </a:buClr>
              <a:buFont typeface="Calibri"/>
              <a:buNone/>
              <a:defRPr/>
            </a:lvl5pPr>
            <a:lvl6pPr algn="ctr" rtl="0" marR="0" indent="0" marL="2286000">
              <a:spcBef>
                <a:spcPts val="400"/>
              </a:spcBef>
              <a:buClr>
                <a:srgbClr val="888888"/>
              </a:buClr>
              <a:buFont typeface="Calibri"/>
              <a:buNone/>
              <a:defRPr/>
            </a:lvl6pPr>
            <a:lvl7pPr algn="ctr" rtl="0" marR="0" indent="0" marL="2743200">
              <a:spcBef>
                <a:spcPts val="400"/>
              </a:spcBef>
              <a:buClr>
                <a:srgbClr val="888888"/>
              </a:buClr>
              <a:buFont typeface="Calibri"/>
              <a:buNone/>
              <a:defRPr/>
            </a:lvl7pPr>
            <a:lvl8pPr algn="ctr" rtl="0" marR="0" indent="0" marL="3200400">
              <a:spcBef>
                <a:spcPts val="400"/>
              </a:spcBef>
              <a:buClr>
                <a:srgbClr val="888888"/>
              </a:buClr>
              <a:buFont typeface="Calibri"/>
              <a:buNone/>
              <a:defRPr/>
            </a:lvl8pPr>
            <a:lvl9pPr algn="ctr" rtl="0" marR="0" indent="0" marL="3657600">
              <a:spcBef>
                <a:spcPts val="400"/>
              </a:spcBef>
              <a:buClr>
                <a:srgbClr val="888888"/>
              </a:buClr>
              <a:buFont typeface="Calibri"/>
              <a:buNone/>
              <a:defRPr/>
            </a:lvl9pPr>
          </a:lstStyle>
          <a:p/>
        </p:txBody>
      </p:sp>
      <p:sp>
        <p:nvSpPr>
          <p:cNvPr id="13" name="Shape 13"/>
          <p:cNvSpPr txBox="1"/>
          <p:nvPr>
            <p:ph idx="10" type="dt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14" name="Shape 14"/>
          <p:cNvSpPr txBox="1"/>
          <p:nvPr>
            <p:ph idx="11" type="ftr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ct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67" name="Shape 6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" type="body"/>
          </p:nvPr>
        </p:nvSpPr>
        <p:spPr>
          <a:xfrm rot="5400000">
            <a:off y="-251618" x="2309018"/>
            <a:ext cy="8229600" cx="4525963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algn="l" rtl="0" indent="-139700" marL="342900">
              <a:spcBef>
                <a:spcPts val="640"/>
              </a:spcBef>
              <a:buClr>
                <a:schemeClr val="dk1"/>
              </a:buClr>
              <a:buFont typeface="Calibri"/>
              <a:buChar char="•"/>
              <a:defRPr/>
            </a:lvl1pPr>
            <a:lvl2pPr algn="l" rtl="0" indent="-107950" marL="742950">
              <a:spcBef>
                <a:spcPts val="560"/>
              </a:spcBef>
              <a:buClr>
                <a:schemeClr val="dk1"/>
              </a:buClr>
              <a:buFont typeface="Calibri"/>
              <a:buChar char="–"/>
              <a:defRPr/>
            </a:lvl2pPr>
            <a:lvl3pPr algn="l" rtl="0" indent="-76200" marL="1143000">
              <a:spcBef>
                <a:spcPts val="480"/>
              </a:spcBef>
              <a:buClr>
                <a:schemeClr val="dk1"/>
              </a:buClr>
              <a:buFont typeface="Calibri"/>
              <a:buChar char="•"/>
              <a:defRPr/>
            </a:lvl3pPr>
            <a:lvl4pPr algn="l" rtl="0" indent="-101600" marL="1600200">
              <a:spcBef>
                <a:spcPts val="400"/>
              </a:spcBef>
              <a:buClr>
                <a:schemeClr val="dk1"/>
              </a:buClr>
              <a:buFont typeface="Calibri"/>
              <a:buChar char="–"/>
              <a:defRPr/>
            </a:lvl4pPr>
            <a:lvl5pPr algn="l" rtl="0" indent="-101600" marL="2057400">
              <a:spcBef>
                <a:spcPts val="400"/>
              </a:spcBef>
              <a:buClr>
                <a:schemeClr val="dk1"/>
              </a:buClr>
              <a:buFont typeface="Calibri"/>
              <a:buChar char="»"/>
              <a:defRPr/>
            </a:lvl5pPr>
            <a:lvl6pPr algn="l" rtl="0" indent="-101600" marL="2514600">
              <a:spcBef>
                <a:spcPts val="400"/>
              </a:spcBef>
              <a:buClr>
                <a:schemeClr val="dk1"/>
              </a:buClr>
              <a:buFont typeface="Calibri"/>
              <a:buChar char="•"/>
              <a:defRPr/>
            </a:lvl6pPr>
            <a:lvl7pPr algn="l" rtl="0" indent="-101600" marL="2971800">
              <a:spcBef>
                <a:spcPts val="400"/>
              </a:spcBef>
              <a:buClr>
                <a:schemeClr val="dk1"/>
              </a:buClr>
              <a:buFont typeface="Calibri"/>
              <a:buChar char="•"/>
              <a:defRPr/>
            </a:lvl7pPr>
            <a:lvl8pPr algn="l" rtl="0" indent="-101600" marL="3429000">
              <a:spcBef>
                <a:spcPts val="400"/>
              </a:spcBef>
              <a:buClr>
                <a:schemeClr val="dk1"/>
              </a:buClr>
              <a:buFont typeface="Calibri"/>
              <a:buChar char="•"/>
              <a:defRPr/>
            </a:lvl8pPr>
            <a:lvl9pPr algn="l" rtl="0" indent="-101600" marL="3886200">
              <a:spcBef>
                <a:spcPts val="400"/>
              </a:spcBef>
              <a:buClr>
                <a:schemeClr val="dk1"/>
              </a:buClr>
              <a:buFont typeface="Calibri"/>
              <a:buChar char="•"/>
              <a:defRPr/>
            </a:lvl9pPr>
          </a:lstStyle>
          <a:p/>
        </p:txBody>
      </p:sp>
      <p:sp>
        <p:nvSpPr>
          <p:cNvPr id="70" name="Shape 70"/>
          <p:cNvSpPr txBox="1"/>
          <p:nvPr>
            <p:ph idx="10" type="dt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71" name="Shape 71"/>
          <p:cNvSpPr txBox="1"/>
          <p:nvPr>
            <p:ph idx="11" type="ftr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ct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73" name="Shape 7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 rot="5400000">
            <a:off y="2171700" x="4732337"/>
            <a:ext cy="2057400" cx="5851525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id="75" name="Shape 75"/>
          <p:cNvSpPr txBox="1"/>
          <p:nvPr>
            <p:ph idx="1" type="body"/>
          </p:nvPr>
        </p:nvSpPr>
        <p:spPr>
          <a:xfrm rot="5400000">
            <a:off y="190500" x="541337"/>
            <a:ext cy="6019799" cx="5851525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algn="l" rtl="0" indent="-139700" marL="342900">
              <a:spcBef>
                <a:spcPts val="640"/>
              </a:spcBef>
              <a:buClr>
                <a:schemeClr val="dk1"/>
              </a:buClr>
              <a:buFont typeface="Calibri"/>
              <a:buChar char="•"/>
              <a:defRPr/>
            </a:lvl1pPr>
            <a:lvl2pPr algn="l" rtl="0" indent="-107950" marL="742950">
              <a:spcBef>
                <a:spcPts val="560"/>
              </a:spcBef>
              <a:buClr>
                <a:schemeClr val="dk1"/>
              </a:buClr>
              <a:buFont typeface="Calibri"/>
              <a:buChar char="–"/>
              <a:defRPr/>
            </a:lvl2pPr>
            <a:lvl3pPr algn="l" rtl="0" indent="-76200" marL="1143000">
              <a:spcBef>
                <a:spcPts val="480"/>
              </a:spcBef>
              <a:buClr>
                <a:schemeClr val="dk1"/>
              </a:buClr>
              <a:buFont typeface="Calibri"/>
              <a:buChar char="•"/>
              <a:defRPr/>
            </a:lvl3pPr>
            <a:lvl4pPr algn="l" rtl="0" indent="-101600" marL="1600200">
              <a:spcBef>
                <a:spcPts val="400"/>
              </a:spcBef>
              <a:buClr>
                <a:schemeClr val="dk1"/>
              </a:buClr>
              <a:buFont typeface="Calibri"/>
              <a:buChar char="–"/>
              <a:defRPr/>
            </a:lvl4pPr>
            <a:lvl5pPr algn="l" rtl="0" indent="-101600" marL="2057400">
              <a:spcBef>
                <a:spcPts val="400"/>
              </a:spcBef>
              <a:buClr>
                <a:schemeClr val="dk1"/>
              </a:buClr>
              <a:buFont typeface="Calibri"/>
              <a:buChar char="»"/>
              <a:defRPr/>
            </a:lvl5pPr>
            <a:lvl6pPr algn="l" rtl="0" indent="-101600" marL="2514600">
              <a:spcBef>
                <a:spcPts val="400"/>
              </a:spcBef>
              <a:buClr>
                <a:schemeClr val="dk1"/>
              </a:buClr>
              <a:buFont typeface="Calibri"/>
              <a:buChar char="•"/>
              <a:defRPr/>
            </a:lvl6pPr>
            <a:lvl7pPr algn="l" rtl="0" indent="-101600" marL="2971800">
              <a:spcBef>
                <a:spcPts val="400"/>
              </a:spcBef>
              <a:buClr>
                <a:schemeClr val="dk1"/>
              </a:buClr>
              <a:buFont typeface="Calibri"/>
              <a:buChar char="•"/>
              <a:defRPr/>
            </a:lvl7pPr>
            <a:lvl8pPr algn="l" rtl="0" indent="-101600" marL="3429000">
              <a:spcBef>
                <a:spcPts val="400"/>
              </a:spcBef>
              <a:buClr>
                <a:schemeClr val="dk1"/>
              </a:buClr>
              <a:buFont typeface="Calibri"/>
              <a:buChar char="•"/>
              <a:defRPr/>
            </a:lvl8pPr>
            <a:lvl9pPr algn="l" rtl="0" indent="-101600" marL="3886200">
              <a:spcBef>
                <a:spcPts val="400"/>
              </a:spcBef>
              <a:buClr>
                <a:schemeClr val="dk1"/>
              </a:buClr>
              <a:buFont typeface="Calibri"/>
              <a:buChar char="•"/>
              <a:defRPr/>
            </a:lvl9pPr>
          </a:lstStyle>
          <a:p/>
        </p:txBody>
      </p:sp>
      <p:sp>
        <p:nvSpPr>
          <p:cNvPr id="76" name="Shape 76"/>
          <p:cNvSpPr txBox="1"/>
          <p:nvPr>
            <p:ph idx="10" type="dt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77" name="Shape 77"/>
          <p:cNvSpPr txBox="1"/>
          <p:nvPr>
            <p:ph idx="11" type="ftr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ct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16" name="Shape 1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y="1600200" x="457200"/>
            <a:ext cy="4525963" cx="8229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algn="l" rtl="0" indent="-330200" marL="342900">
              <a:spcBef>
                <a:spcPts val="640"/>
              </a:spcBef>
              <a:buClr>
                <a:schemeClr val="dk1"/>
              </a:buClr>
              <a:buSzPct val="100000"/>
              <a:buFont typeface="Armata"/>
              <a:buChar char="•"/>
              <a:defRPr sz="3000">
                <a:latin typeface="Armata"/>
                <a:ea typeface="Armata"/>
                <a:cs typeface="Armata"/>
                <a:sym typeface="Armata"/>
              </a:defRPr>
            </a:lvl1pPr>
            <a:lvl2pPr algn="l" rtl="0" indent="-298450" marL="742950">
              <a:spcBef>
                <a:spcPts val="560"/>
              </a:spcBef>
              <a:buClr>
                <a:schemeClr val="dk1"/>
              </a:buClr>
              <a:buSzPct val="100000"/>
              <a:buFont typeface="Armata"/>
              <a:buChar char="–"/>
              <a:defRPr sz="3000">
                <a:latin typeface="Armata"/>
                <a:ea typeface="Armata"/>
                <a:cs typeface="Armata"/>
                <a:sym typeface="Armata"/>
              </a:defRPr>
            </a:lvl2pPr>
            <a:lvl3pPr algn="l" rtl="0" indent="-266700" marL="1143000">
              <a:spcBef>
                <a:spcPts val="480"/>
              </a:spcBef>
              <a:buClr>
                <a:schemeClr val="dk1"/>
              </a:buClr>
              <a:buSzPct val="100000"/>
              <a:buFont typeface="Armata"/>
              <a:buChar char="•"/>
              <a:defRPr sz="3000">
                <a:latin typeface="Armata"/>
                <a:ea typeface="Armata"/>
                <a:cs typeface="Armata"/>
                <a:sym typeface="Armata"/>
              </a:defRPr>
            </a:lvl3pPr>
            <a:lvl4pPr algn="l" rtl="0" indent="-292100" marL="1600200">
              <a:spcBef>
                <a:spcPts val="400"/>
              </a:spcBef>
              <a:buClr>
                <a:schemeClr val="dk1"/>
              </a:buClr>
              <a:buSzPct val="100000"/>
              <a:buFont typeface="Armata"/>
              <a:buChar char="–"/>
              <a:defRPr sz="3000">
                <a:latin typeface="Armata"/>
                <a:ea typeface="Armata"/>
                <a:cs typeface="Armata"/>
                <a:sym typeface="Armata"/>
              </a:defRPr>
            </a:lvl4pPr>
            <a:lvl5pPr algn="l" rtl="0" indent="-292100" marL="2057400">
              <a:spcBef>
                <a:spcPts val="400"/>
              </a:spcBef>
              <a:buClr>
                <a:schemeClr val="dk1"/>
              </a:buClr>
              <a:buSzPct val="100000"/>
              <a:buFont typeface="Armata"/>
              <a:buChar char="»"/>
              <a:defRPr sz="3000">
                <a:latin typeface="Armata"/>
                <a:ea typeface="Armata"/>
                <a:cs typeface="Armata"/>
                <a:sym typeface="Armata"/>
              </a:defRPr>
            </a:lvl5pPr>
            <a:lvl6pPr algn="l" rtl="0" indent="-292100" marL="2514600">
              <a:spcBef>
                <a:spcPts val="400"/>
              </a:spcBef>
              <a:buClr>
                <a:schemeClr val="dk1"/>
              </a:buClr>
              <a:buSzPct val="100000"/>
              <a:buFont typeface="Armata"/>
              <a:buChar char="•"/>
              <a:defRPr sz="3000">
                <a:latin typeface="Armata"/>
                <a:ea typeface="Armata"/>
                <a:cs typeface="Armata"/>
                <a:sym typeface="Armata"/>
              </a:defRPr>
            </a:lvl6pPr>
            <a:lvl7pPr algn="l" rtl="0" indent="-292100" marL="2971800">
              <a:spcBef>
                <a:spcPts val="400"/>
              </a:spcBef>
              <a:buClr>
                <a:schemeClr val="dk1"/>
              </a:buClr>
              <a:buSzPct val="100000"/>
              <a:buFont typeface="Armata"/>
              <a:buChar char="•"/>
              <a:defRPr sz="3000">
                <a:latin typeface="Armata"/>
                <a:ea typeface="Armata"/>
                <a:cs typeface="Armata"/>
                <a:sym typeface="Armata"/>
              </a:defRPr>
            </a:lvl7pPr>
            <a:lvl8pPr algn="l" rtl="0" indent="-292100" marL="3429000">
              <a:spcBef>
                <a:spcPts val="400"/>
              </a:spcBef>
              <a:buClr>
                <a:schemeClr val="dk1"/>
              </a:buClr>
              <a:buSzPct val="100000"/>
              <a:buFont typeface="Armata"/>
              <a:buChar char="•"/>
              <a:defRPr sz="3000">
                <a:latin typeface="Armata"/>
                <a:ea typeface="Armata"/>
                <a:cs typeface="Armata"/>
                <a:sym typeface="Armata"/>
              </a:defRPr>
            </a:lvl8pPr>
            <a:lvl9pPr algn="l" rtl="0" indent="-292100" marL="3886200">
              <a:spcBef>
                <a:spcPts val="400"/>
              </a:spcBef>
              <a:buClr>
                <a:schemeClr val="dk1"/>
              </a:buClr>
              <a:buSzPct val="100000"/>
              <a:buFont typeface="Armata"/>
              <a:buChar char="•"/>
              <a:defRPr sz="3000">
                <a:latin typeface="Armata"/>
                <a:ea typeface="Armata"/>
                <a:cs typeface="Armata"/>
                <a:sym typeface="Armata"/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0" type="dt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1" type="ftr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ct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22" name="Shape 22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3" name="Shape 23"/>
          <p:cNvSpPr txBox="1"/>
          <p:nvPr>
            <p:ph type="title"/>
          </p:nvPr>
        </p:nvSpPr>
        <p:spPr>
          <a:xfrm>
            <a:off y="4406900" x="722312"/>
            <a:ext cy="1362075" cx="77724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algn="l"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y="2906713" x="722312"/>
            <a:ext cy="1500187" cx="77724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rtl="0" indent="0" marL="0">
              <a:buClr>
                <a:srgbClr val="888888"/>
              </a:buClr>
              <a:buFont typeface="Calibri"/>
              <a:buNone/>
              <a:defRPr/>
            </a:lvl1pPr>
            <a:lvl2pPr rtl="0" indent="0" marL="457200">
              <a:buClr>
                <a:srgbClr val="888888"/>
              </a:buClr>
              <a:buFont typeface="Calibri"/>
              <a:buNone/>
              <a:defRPr/>
            </a:lvl2pPr>
            <a:lvl3pPr rtl="0" indent="0" marL="914400">
              <a:buClr>
                <a:srgbClr val="888888"/>
              </a:buClr>
              <a:buFont typeface="Calibri"/>
              <a:buNone/>
              <a:defRPr/>
            </a:lvl3pPr>
            <a:lvl4pPr rtl="0" indent="0" marL="1371600">
              <a:buClr>
                <a:srgbClr val="888888"/>
              </a:buClr>
              <a:buFont typeface="Calibri"/>
              <a:buNone/>
              <a:defRPr/>
            </a:lvl4pPr>
            <a:lvl5pPr rtl="0" indent="0" marL="1828800">
              <a:buClr>
                <a:srgbClr val="888888"/>
              </a:buClr>
              <a:buFont typeface="Calibri"/>
              <a:buNone/>
              <a:defRPr/>
            </a:lvl5pPr>
            <a:lvl6pPr rtl="0" indent="0" marL="2286000">
              <a:buClr>
                <a:srgbClr val="888888"/>
              </a:buClr>
              <a:buFont typeface="Calibri"/>
              <a:buNone/>
              <a:defRPr/>
            </a:lvl6pPr>
            <a:lvl7pPr rtl="0" indent="0" marL="2743200">
              <a:buClr>
                <a:srgbClr val="888888"/>
              </a:buClr>
              <a:buFont typeface="Calibri"/>
              <a:buNone/>
              <a:defRPr/>
            </a:lvl7pPr>
            <a:lvl8pPr rtl="0" indent="0" marL="3200400">
              <a:buClr>
                <a:srgbClr val="888888"/>
              </a:buClr>
              <a:buFont typeface="Calibri"/>
              <a:buNone/>
              <a:defRPr/>
            </a:lvl8pPr>
            <a:lvl9pPr rtl="0" indent="0" marL="3657600">
              <a:buClr>
                <a:srgbClr val="888888"/>
              </a:buClr>
              <a:buFont typeface="Calibri"/>
              <a:buNone/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0" type="dt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1" type="ftr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ct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28" name="Shape 28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y="1600200" x="457200"/>
            <a:ext cy="4525963" cx="4038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2" type="body"/>
          </p:nvPr>
        </p:nvSpPr>
        <p:spPr>
          <a:xfrm>
            <a:off y="1600200" x="4648200"/>
            <a:ext cy="4525963" cx="4038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0" type="dt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33" name="Shape 33"/>
          <p:cNvSpPr txBox="1"/>
          <p:nvPr>
            <p:ph idx="11" type="ftr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ct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35" name="Shape 3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y="1535112" x="457200"/>
            <a:ext cy="639762" cx="4040187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rtl="0" indent="0" marL="0">
              <a:buFont typeface="Calibri"/>
              <a:buNone/>
              <a:defRPr/>
            </a:lvl1pPr>
            <a:lvl2pPr rtl="0" indent="0" marL="457200">
              <a:buFont typeface="Calibri"/>
              <a:buNone/>
              <a:defRPr/>
            </a:lvl2pPr>
            <a:lvl3pPr rtl="0" indent="0" marL="914400">
              <a:buFont typeface="Calibri"/>
              <a:buNone/>
              <a:defRPr/>
            </a:lvl3pPr>
            <a:lvl4pPr rtl="0" indent="0" marL="1371600">
              <a:buFont typeface="Calibri"/>
              <a:buNone/>
              <a:defRPr/>
            </a:lvl4pPr>
            <a:lvl5pPr rtl="0" indent="0" marL="1828800">
              <a:buFont typeface="Calibri"/>
              <a:buNone/>
              <a:defRPr/>
            </a:lvl5pPr>
            <a:lvl6pPr rtl="0" indent="0" marL="2286000">
              <a:buFont typeface="Calibri"/>
              <a:buNone/>
              <a:defRPr/>
            </a:lvl6pPr>
            <a:lvl7pPr rtl="0" indent="0" marL="2743200">
              <a:buFont typeface="Calibri"/>
              <a:buNone/>
              <a:defRPr/>
            </a:lvl7pPr>
            <a:lvl8pPr rtl="0" indent="0" marL="3200400">
              <a:buFont typeface="Calibri"/>
              <a:buNone/>
              <a:defRPr/>
            </a:lvl8pPr>
            <a:lvl9pPr rtl="0" indent="0" marL="3657600">
              <a:buFont typeface="Calibri"/>
              <a:buNone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y="2174875" x="457200"/>
            <a:ext cy="3951287" cx="4040187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3" type="body"/>
          </p:nvPr>
        </p:nvSpPr>
        <p:spPr>
          <a:xfrm>
            <a:off y="1535112" x="4645025"/>
            <a:ext cy="639762" cx="4041774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rtl="0" indent="0" marL="0">
              <a:buFont typeface="Calibri"/>
              <a:buNone/>
              <a:defRPr/>
            </a:lvl1pPr>
            <a:lvl2pPr rtl="0" indent="0" marL="457200">
              <a:buFont typeface="Calibri"/>
              <a:buNone/>
              <a:defRPr/>
            </a:lvl2pPr>
            <a:lvl3pPr rtl="0" indent="0" marL="914400">
              <a:buFont typeface="Calibri"/>
              <a:buNone/>
              <a:defRPr/>
            </a:lvl3pPr>
            <a:lvl4pPr rtl="0" indent="0" marL="1371600">
              <a:buFont typeface="Calibri"/>
              <a:buNone/>
              <a:defRPr/>
            </a:lvl4pPr>
            <a:lvl5pPr rtl="0" indent="0" marL="1828800">
              <a:buFont typeface="Calibri"/>
              <a:buNone/>
              <a:defRPr/>
            </a:lvl5pPr>
            <a:lvl6pPr rtl="0" indent="0" marL="2286000">
              <a:buFont typeface="Calibri"/>
              <a:buNone/>
              <a:defRPr/>
            </a:lvl6pPr>
            <a:lvl7pPr rtl="0" indent="0" marL="2743200">
              <a:buFont typeface="Calibri"/>
              <a:buNone/>
              <a:defRPr/>
            </a:lvl7pPr>
            <a:lvl8pPr rtl="0" indent="0" marL="3200400">
              <a:buFont typeface="Calibri"/>
              <a:buNone/>
              <a:defRPr/>
            </a:lvl8pPr>
            <a:lvl9pPr rtl="0" indent="0" marL="3657600">
              <a:buFont typeface="Calibri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4" type="body"/>
          </p:nvPr>
        </p:nvSpPr>
        <p:spPr>
          <a:xfrm>
            <a:off y="2174875" x="4645025"/>
            <a:ext cy="3951287" cx="4041774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id="41" name="Shape 41"/>
          <p:cNvSpPr txBox="1"/>
          <p:nvPr>
            <p:ph idx="10" type="dt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42" name="Shape 42"/>
          <p:cNvSpPr txBox="1"/>
          <p:nvPr>
            <p:ph idx="11" type="ftr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ct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4" name="Shape 4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id="46" name="Shape 46"/>
          <p:cNvSpPr txBox="1"/>
          <p:nvPr>
            <p:ph idx="10" type="dt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1" type="ftr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ct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9" name="Shape 4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0" name="Shape 50"/>
          <p:cNvSpPr txBox="1"/>
          <p:nvPr>
            <p:ph idx="10" type="dt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51" name="Shape 51"/>
          <p:cNvSpPr txBox="1"/>
          <p:nvPr>
            <p:ph idx="11" type="ftr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ct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53" name="Shape 5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4" name="Shape 54"/>
          <p:cNvSpPr txBox="1"/>
          <p:nvPr>
            <p:ph type="title"/>
          </p:nvPr>
        </p:nvSpPr>
        <p:spPr>
          <a:xfrm>
            <a:off y="273050" x="457200"/>
            <a:ext cy="1162049" cx="3008313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l"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y="273050" x="3575050"/>
            <a:ext cy="5853112" cx="511175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2" type="body"/>
          </p:nvPr>
        </p:nvSpPr>
        <p:spPr>
          <a:xfrm>
            <a:off y="1435100" x="457200"/>
            <a:ext cy="4691063" cx="3008313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 indent="0" marL="0">
              <a:buFont typeface="Calibri"/>
              <a:buNone/>
              <a:defRPr/>
            </a:lvl1pPr>
            <a:lvl2pPr rtl="0" indent="0" marL="457200">
              <a:buFont typeface="Calibri"/>
              <a:buNone/>
              <a:defRPr/>
            </a:lvl2pPr>
            <a:lvl3pPr rtl="0" indent="0" marL="914400">
              <a:buFont typeface="Calibri"/>
              <a:buNone/>
              <a:defRPr/>
            </a:lvl3pPr>
            <a:lvl4pPr rtl="0" indent="0" marL="1371600">
              <a:buFont typeface="Calibri"/>
              <a:buNone/>
              <a:defRPr/>
            </a:lvl4pPr>
            <a:lvl5pPr rtl="0" indent="0" marL="1828800">
              <a:buFont typeface="Calibri"/>
              <a:buNone/>
              <a:defRPr/>
            </a:lvl5pPr>
            <a:lvl6pPr rtl="0" indent="0" marL="2286000">
              <a:buFont typeface="Calibri"/>
              <a:buNone/>
              <a:defRPr/>
            </a:lvl6pPr>
            <a:lvl7pPr rtl="0" indent="0" marL="2743200">
              <a:buFont typeface="Calibri"/>
              <a:buNone/>
              <a:defRPr/>
            </a:lvl7pPr>
            <a:lvl8pPr rtl="0" indent="0" marL="3200400">
              <a:buFont typeface="Calibri"/>
              <a:buNone/>
              <a:defRPr/>
            </a:lvl8pPr>
            <a:lvl9pPr rtl="0" indent="0" marL="3657600">
              <a:buFont typeface="Calibri"/>
              <a:buNone/>
              <a:defRPr/>
            </a:lvl9pPr>
          </a:lstStyle>
          <a:p/>
        </p:txBody>
      </p:sp>
      <p:sp>
        <p:nvSpPr>
          <p:cNvPr id="57" name="Shape 57"/>
          <p:cNvSpPr txBox="1"/>
          <p:nvPr>
            <p:ph idx="10" type="dt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58" name="Shape 58"/>
          <p:cNvSpPr txBox="1"/>
          <p:nvPr>
            <p:ph idx="11" type="ftr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ct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60" name="Shape 6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y="4800600" x="1792288"/>
            <a:ext cy="566737" cx="54863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b" anchorCtr="0"/>
          <a:lstStyle>
            <a:lvl1pPr algn="l"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/>
            </a:lvl5pPr>
            <a:lvl6pPr rtl="0">
              <a:defRPr/>
            </a:lvl6pPr>
            <a:lvl7pPr rtl="0">
              <a:defRPr/>
            </a:lvl7pPr>
            <a:lvl8pPr rtl="0">
              <a:defRPr/>
            </a:lvl8pPr>
            <a:lvl9pPr rtl="0">
              <a:defRPr/>
            </a:lvl9pPr>
          </a:lstStyle>
          <a:p/>
        </p:txBody>
      </p:sp>
      <p:sp>
        <p:nvSpPr>
          <p:cNvPr id="62" name="Shape 62"/>
          <p:cNvSpPr/>
          <p:nvPr>
            <p:ph idx="2" type="pic"/>
          </p:nvPr>
        </p:nvSpPr>
        <p:spPr>
          <a:xfrm>
            <a:off y="612775" x="1792288"/>
            <a:ext cy="4114800" cx="5486399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y="5367337" x="1792288"/>
            <a:ext cy="804861" cx="54863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rtl="0" indent="0" marL="0">
              <a:buFont typeface="Calibri"/>
              <a:buNone/>
              <a:defRPr/>
            </a:lvl1pPr>
            <a:lvl2pPr rtl="0" indent="0" marL="457200">
              <a:buFont typeface="Calibri"/>
              <a:buNone/>
              <a:defRPr/>
            </a:lvl2pPr>
            <a:lvl3pPr rtl="0" indent="0" marL="914400">
              <a:buFont typeface="Calibri"/>
              <a:buNone/>
              <a:defRPr/>
            </a:lvl3pPr>
            <a:lvl4pPr rtl="0" indent="0" marL="1371600">
              <a:buFont typeface="Calibri"/>
              <a:buNone/>
              <a:defRPr/>
            </a:lvl4pPr>
            <a:lvl5pPr rtl="0" indent="0" marL="1828800">
              <a:buFont typeface="Calibri"/>
              <a:buNone/>
              <a:defRPr/>
            </a:lvl5pPr>
            <a:lvl6pPr rtl="0" indent="0" marL="2286000">
              <a:buFont typeface="Calibri"/>
              <a:buNone/>
              <a:defRPr/>
            </a:lvl6pPr>
            <a:lvl7pPr rtl="0" indent="0" marL="2743200">
              <a:buFont typeface="Calibri"/>
              <a:buNone/>
              <a:defRPr/>
            </a:lvl7pPr>
            <a:lvl8pPr rtl="0" indent="0" marL="3200400">
              <a:buFont typeface="Calibri"/>
              <a:buNone/>
              <a:defRPr/>
            </a:lvl8pPr>
            <a:lvl9pPr rtl="0" indent="0" marL="3657600">
              <a:buFont typeface="Calibri"/>
              <a:buNone/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10" type="dt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11" type="ftr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ct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66" name="Shape 66"/>
          <p:cNvSpPr txBox="1"/>
          <p:nvPr>
            <p:ph idx="12" type="sldNum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Target="../slideLayouts/slideLayout1.xml" Type="http://schemas.openxmlformats.org/officeDocument/2006/relationships/slideLayout" Id="rId2"/><Relationship Target="../slideLayouts/slideLayout11.xml" Type="http://schemas.openxmlformats.org/officeDocument/2006/relationships/slideLayout" Id="rId12"/><Relationship Target="../media/image00.png" Type="http://schemas.openxmlformats.org/officeDocument/2006/relationships/image" Id="rId1"/><Relationship Target="../theme/theme2.xml" Type="http://schemas.openxmlformats.org/officeDocument/2006/relationships/theme" Id="rId13"/><Relationship Target="../slideLayouts/slideLayout3.xml" Type="http://schemas.openxmlformats.org/officeDocument/2006/relationships/slideLayout" Id="rId4"/><Relationship Target="../slideLayouts/slideLayout9.xml" Type="http://schemas.openxmlformats.org/officeDocument/2006/relationships/slideLayout" Id="rId10"/><Relationship Target="../slideLayouts/slideLayout2.xml" Type="http://schemas.openxmlformats.org/officeDocument/2006/relationships/slideLayout" Id="rId3"/><Relationship Target="../slideLayouts/slideLayout10.xml" Type="http://schemas.openxmlformats.org/officeDocument/2006/relationships/slideLayout" Id="rId11"/><Relationship Target="../slideLayouts/slideLayout8.xml" Type="http://schemas.openxmlformats.org/officeDocument/2006/relationships/slideLayout" Id="rId9"/><Relationship Target="../slideLayouts/slideLayout5.xml" Type="http://schemas.openxmlformats.org/officeDocument/2006/relationships/slideLayout" Id="rId6"/><Relationship Target="../slideLayouts/slideLayout4.xml" Type="http://schemas.openxmlformats.org/officeDocument/2006/relationships/slideLayout" Id="rId5"/><Relationship Target="../slideLayouts/slideLayout7.xml" Type="http://schemas.openxmlformats.org/officeDocument/2006/relationships/slideLayout" Id="rId8"/><Relationship Target="../slideLayouts/slideLayout6.xml" Type="http://schemas.openxmlformats.org/officeDocument/2006/relationships/slideLayout" Id="rId7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1"/>
          <a:stretch>
            <a:fillRect/>
          </a:stretch>
        </a:blipFill>
      </p:bgPr>
    </p:bg>
    <p:spTree>
      <p:nvGrpSpPr>
        <p:cNvPr id="4" name="Shape 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ctr" rtl="0" marR="0" indent="0" marL="0">
              <a:spcBef>
                <a:spcPts val="0"/>
              </a:spcBef>
              <a:buClr>
                <a:schemeClr val="dk1"/>
              </a:buClr>
              <a:buSzPct val="100000"/>
              <a:buFont typeface="Armata"/>
              <a:buNone/>
              <a:defRPr sz="4800">
                <a:latin typeface="Armata"/>
                <a:ea typeface="Armata"/>
                <a:cs typeface="Armata"/>
                <a:sym typeface="Armata"/>
              </a:defRPr>
            </a:lvl1pPr>
            <a:lvl2pPr algn="l" rtl="0" marR="0" indent="0" marL="0">
              <a:defRPr/>
            </a:lvl2pPr>
            <a:lvl3pPr algn="l" rtl="0" marR="0" indent="0" marL="0">
              <a:defRPr/>
            </a:lvl3pPr>
            <a:lvl4pPr algn="l" rtl="0" marR="0" indent="0" marL="0">
              <a:defRPr/>
            </a:lvl4pPr>
            <a:lvl5pPr algn="l" rtl="0" marR="0" indent="0" marL="0">
              <a:defRPr/>
            </a:lvl5pPr>
            <a:lvl6pPr algn="l" rtl="0" marR="0" indent="0" marL="0">
              <a:defRPr/>
            </a:lvl6pPr>
            <a:lvl7pPr algn="l" rtl="0" marR="0" indent="0" marL="0">
              <a:defRPr/>
            </a:lvl7pPr>
            <a:lvl8pPr algn="l" rtl="0" marR="0" indent="0" marL="0">
              <a:defRPr/>
            </a:lvl8pPr>
            <a:lvl9pPr algn="l" rtl="0" marR="0" indent="0" marL="0">
              <a:defRPr/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y="1600200" x="457200"/>
            <a:ext cy="4525963" cx="8229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t" anchorCtr="0"/>
          <a:lstStyle>
            <a:lvl1pPr algn="l" rtl="0" marR="0" indent="-330200" marL="342900">
              <a:spcBef>
                <a:spcPts val="640"/>
              </a:spcBef>
              <a:buClr>
                <a:schemeClr val="dk1"/>
              </a:buClr>
              <a:buSzPct val="100000"/>
              <a:buFont typeface="Armata"/>
              <a:buChar char="•"/>
              <a:defRPr sz="3000">
                <a:latin typeface="Armata"/>
                <a:ea typeface="Armata"/>
                <a:cs typeface="Armata"/>
                <a:sym typeface="Armata"/>
              </a:defRPr>
            </a:lvl1pPr>
            <a:lvl2pPr algn="l" rtl="0" marR="0" indent="-298450" marL="742950">
              <a:spcBef>
                <a:spcPts val="560"/>
              </a:spcBef>
              <a:buClr>
                <a:schemeClr val="dk1"/>
              </a:buClr>
              <a:buSzPct val="100000"/>
              <a:buFont typeface="Armata"/>
              <a:buChar char="–"/>
              <a:defRPr sz="3000">
                <a:latin typeface="Armata"/>
                <a:ea typeface="Armata"/>
                <a:cs typeface="Armata"/>
                <a:sym typeface="Armata"/>
              </a:defRPr>
            </a:lvl2pPr>
            <a:lvl3pPr algn="l" rtl="0" marR="0" indent="-266700" marL="1143000">
              <a:spcBef>
                <a:spcPts val="480"/>
              </a:spcBef>
              <a:buClr>
                <a:schemeClr val="dk1"/>
              </a:buClr>
              <a:buSzPct val="100000"/>
              <a:buFont typeface="Armata"/>
              <a:buChar char="•"/>
              <a:defRPr sz="3000">
                <a:latin typeface="Armata"/>
                <a:ea typeface="Armata"/>
                <a:cs typeface="Armata"/>
                <a:sym typeface="Armata"/>
              </a:defRPr>
            </a:lvl3pPr>
            <a:lvl4pPr algn="l" rtl="0" marR="0" indent="-292100" marL="1600200">
              <a:spcBef>
                <a:spcPts val="400"/>
              </a:spcBef>
              <a:buClr>
                <a:schemeClr val="dk1"/>
              </a:buClr>
              <a:buSzPct val="100000"/>
              <a:buFont typeface="Armata"/>
              <a:buChar char="–"/>
              <a:defRPr sz="3000">
                <a:latin typeface="Armata"/>
                <a:ea typeface="Armata"/>
                <a:cs typeface="Armata"/>
                <a:sym typeface="Armata"/>
              </a:defRPr>
            </a:lvl4pPr>
            <a:lvl5pPr algn="l" rtl="0" marR="0" indent="-292100" marL="2057400">
              <a:spcBef>
                <a:spcPts val="400"/>
              </a:spcBef>
              <a:buClr>
                <a:schemeClr val="dk1"/>
              </a:buClr>
              <a:buSzPct val="100000"/>
              <a:buFont typeface="Armata"/>
              <a:buChar char="»"/>
              <a:defRPr sz="3000">
                <a:latin typeface="Armata"/>
                <a:ea typeface="Armata"/>
                <a:cs typeface="Armata"/>
                <a:sym typeface="Armata"/>
              </a:defRPr>
            </a:lvl5pPr>
            <a:lvl6pPr algn="l" rtl="0" marR="0" indent="-292100" marL="2514600">
              <a:spcBef>
                <a:spcPts val="400"/>
              </a:spcBef>
              <a:buClr>
                <a:schemeClr val="dk1"/>
              </a:buClr>
              <a:buSzPct val="100000"/>
              <a:buFont typeface="Armata"/>
              <a:buChar char="•"/>
              <a:defRPr sz="3000">
                <a:latin typeface="Armata"/>
                <a:ea typeface="Armata"/>
                <a:cs typeface="Armata"/>
                <a:sym typeface="Armata"/>
              </a:defRPr>
            </a:lvl6pPr>
            <a:lvl7pPr algn="l" rtl="0" marR="0" indent="-292100" marL="2971800">
              <a:spcBef>
                <a:spcPts val="400"/>
              </a:spcBef>
              <a:buClr>
                <a:schemeClr val="dk1"/>
              </a:buClr>
              <a:buSzPct val="100000"/>
              <a:buFont typeface="Armata"/>
              <a:buChar char="•"/>
              <a:defRPr sz="3000">
                <a:latin typeface="Armata"/>
                <a:ea typeface="Armata"/>
                <a:cs typeface="Armata"/>
                <a:sym typeface="Armata"/>
              </a:defRPr>
            </a:lvl7pPr>
            <a:lvl8pPr algn="l" rtl="0" marR="0" indent="-292100" marL="3429000">
              <a:spcBef>
                <a:spcPts val="400"/>
              </a:spcBef>
              <a:buClr>
                <a:schemeClr val="dk1"/>
              </a:buClr>
              <a:buSzPct val="100000"/>
              <a:buFont typeface="Armata"/>
              <a:buChar char="•"/>
              <a:defRPr sz="3000">
                <a:latin typeface="Armata"/>
                <a:ea typeface="Armata"/>
                <a:cs typeface="Armata"/>
                <a:sym typeface="Armata"/>
              </a:defRPr>
            </a:lvl8pPr>
            <a:lvl9pPr algn="l" rtl="0" marR="0" indent="-292100" marL="3886200">
              <a:spcBef>
                <a:spcPts val="400"/>
              </a:spcBef>
              <a:buClr>
                <a:schemeClr val="dk1"/>
              </a:buClr>
              <a:buSzPct val="100000"/>
              <a:buFont typeface="Armata"/>
              <a:buChar char="•"/>
              <a:defRPr sz="3000">
                <a:latin typeface="Armata"/>
                <a:ea typeface="Armata"/>
                <a:cs typeface="Armata"/>
                <a:sym typeface="Armata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0" type="dt"/>
          </p:nvPr>
        </p:nvSpPr>
        <p:spPr>
          <a:xfrm>
            <a:off y="6356350" x="457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l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8" name="Shape 8"/>
          <p:cNvSpPr txBox="1"/>
          <p:nvPr>
            <p:ph idx="11" type="ftr"/>
          </p:nvPr>
        </p:nvSpPr>
        <p:spPr>
          <a:xfrm>
            <a:off y="6356350" x="3124200"/>
            <a:ext cy="365125" cx="2895600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ct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  <p:sp>
        <p:nvSpPr>
          <p:cNvPr id="9" name="Shape 9"/>
          <p:cNvSpPr txBox="1"/>
          <p:nvPr>
            <p:ph idx="12" type="sldNum"/>
          </p:nvPr>
        </p:nvSpPr>
        <p:spPr>
          <a:xfrm>
            <a:off y="6356350" x="6553200"/>
            <a:ext cy="365125" cx="2133599"/>
          </a:xfrm>
          <a:prstGeom prst="rect">
            <a:avLst/>
          </a:prstGeom>
          <a:noFill/>
          <a:ln>
            <a:noFill/>
          </a:ln>
        </p:spPr>
        <p:txBody>
          <a:bodyPr bIns="91425" rIns="91425" lIns="91425" tIns="91425" anchor="ctr" anchorCtr="0"/>
          <a:lstStyle>
            <a:lvl1pPr algn="r" rtl="0" marR="0" indent="0" marL="0">
              <a:defRPr/>
            </a:lvl1pPr>
            <a:lvl2pPr algn="l" rtl="0" marR="0" indent="0" marL="457200">
              <a:defRPr/>
            </a:lvl2pPr>
            <a:lvl3pPr algn="l" rtl="0" marR="0" indent="0" marL="914400">
              <a:defRPr/>
            </a:lvl3pPr>
            <a:lvl4pPr algn="l" rtl="0" marR="0" indent="0" marL="1371600">
              <a:defRPr/>
            </a:lvl4pPr>
            <a:lvl5pPr algn="l" rtl="0" marR="0" indent="0" marL="1828800">
              <a:defRPr/>
            </a:lvl5pPr>
            <a:lvl6pPr algn="l" rtl="0" marR="0" indent="0" marL="2286000">
              <a:defRPr/>
            </a:lvl6pPr>
            <a:lvl7pPr algn="l" rtl="0" marR="0" indent="0" marL="2743200">
              <a:defRPr/>
            </a:lvl7pPr>
            <a:lvl8pPr algn="l" rtl="0" marR="0" indent="0" marL="3200400">
              <a:defRPr/>
            </a:lvl8pPr>
            <a:lvl9pPr algn="l" rtl="0" marR="0" indent="0" marL="3657600">
              <a:defRPr/>
            </a:lvl9pPr>
          </a:lstStyle>
          <a:p/>
        </p:txBody>
      </p:sp>
    </p:spTree>
  </p:cSld>
  <p:clrMap accent2="accent2" accent3="accent3" accent4="accent4" accent5="accent5" accent6="accent6" hlink="hlink" tx2="lt2" tx1="dk1" bg2="dk2" bg1="lt1" folHlink="folHlink" accent1="accent1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txStyles>
    <p:title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algn="l" rtl="0" marR="0">
        <a:lnSpc>
          <a:spcPct val="100000"/>
        </a:lnSpc>
        <a:spcBef>
          <a:spcPts val="0"/>
        </a:spcBef>
        <a:spcAft>
          <a:spcPts val="0"/>
        </a:spcAft>
      </a:defPPr>
      <a:lvl1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algn="l" rtl="0" marR="0">
        <a:lnSpc>
          <a:spcPct val="100000"/>
        </a:lnSpc>
        <a:spcBef>
          <a:spcPts val="0"/>
        </a:spcBef>
        <a:spcAft>
          <a:spcPts val="0"/>
        </a:spcAft>
        <a:buNone/>
        <a:defRPr strike="noStrike" u="none" b="0" cap="none" baseline="0" sz="1400" i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Target="../notesSlides/notesSlide1.xml" Type="http://schemas.openxmlformats.org/officeDocument/2006/relationships/notesSlide" Id="rId2"/><Relationship Target="../slideLayouts/slideLayout1.xml" Type="http://schemas.openxmlformats.org/officeDocument/2006/relationships/slideLayout" Id="rId1"/></Relationships>
</file>

<file path=ppt/slides/_rels/slide10.xml.rels><?xml version="1.0" encoding="UTF-8" standalone="yes"?><Relationships xmlns="http://schemas.openxmlformats.org/package/2006/relationships"><Relationship Target="../notesSlides/notesSlide10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11.xml.rels><?xml version="1.0" encoding="UTF-8" standalone="yes"?><Relationships xmlns="http://schemas.openxmlformats.org/package/2006/relationships"><Relationship Target="../notesSlides/notesSlide11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12.xml.rels><?xml version="1.0" encoding="UTF-8" standalone="yes"?><Relationships xmlns="http://schemas.openxmlformats.org/package/2006/relationships"><Relationship Target="../notesSlides/notesSlide12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13.xml.rels><?xml version="1.0" encoding="UTF-8" standalone="yes"?><Relationships xmlns="http://schemas.openxmlformats.org/package/2006/relationships"><Relationship Target="../notesSlides/notesSlide13.xml" Type="http://schemas.openxmlformats.org/officeDocument/2006/relationships/notesSlide" Id="rId2"/><Relationship Target="../slideLayouts/slideLayout2.xml" Type="http://schemas.openxmlformats.org/officeDocument/2006/relationships/slideLayout" Id="rId1"/><Relationship Target="http://vimeo.com/93360557" Type="http://schemas.openxmlformats.org/officeDocument/2006/relationships/hyperlink" TargetMode="External" Id="rId3"/></Relationships>
</file>

<file path=ppt/slides/_rels/slide14.xml.rels><?xml version="1.0" encoding="UTF-8" standalone="yes"?><Relationships xmlns="http://schemas.openxmlformats.org/package/2006/relationships"><Relationship Target="../notesSlides/notesSlide14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2.xml.rels><?xml version="1.0" encoding="UTF-8" standalone="yes"?><Relationships xmlns="http://schemas.openxmlformats.org/package/2006/relationships"><Relationship Target="../notesSlides/notesSlide2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3.xml.rels><?xml version="1.0" encoding="UTF-8" standalone="yes"?><Relationships xmlns="http://schemas.openxmlformats.org/package/2006/relationships"><Relationship Target="../notesSlides/notesSlide3.xml" Type="http://schemas.openxmlformats.org/officeDocument/2006/relationships/notesSlide" Id="rId2"/><Relationship Target="../slideLayouts/slideLayout2.xml" Type="http://schemas.openxmlformats.org/officeDocument/2006/relationships/slideLayout" Id="rId1"/></Relationships>
</file>

<file path=ppt/slides/_rels/slide4.xml.rels><?xml version="1.0" encoding="UTF-8" standalone="yes"?><Relationships xmlns="http://schemas.openxmlformats.org/package/2006/relationships"><Relationship Target="../notesSlides/notesSlide4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1.png" Type="http://schemas.openxmlformats.org/officeDocument/2006/relationships/image" Id="rId4"/><Relationship Target="../media/image07.png" Type="http://schemas.openxmlformats.org/officeDocument/2006/relationships/image" Id="rId3"/></Relationships>
</file>

<file path=ppt/slides/_rels/slide5.xml.rels><?xml version="1.0" encoding="UTF-8" standalone="yes"?><Relationships xmlns="http://schemas.openxmlformats.org/package/2006/relationships"><Relationship Target="../notesSlides/notesSlide5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4.png" Type="http://schemas.openxmlformats.org/officeDocument/2006/relationships/image" Id="rId4"/><Relationship Target="../media/image05.png" Type="http://schemas.openxmlformats.org/officeDocument/2006/relationships/image" Id="rId3"/><Relationship Target="../media/image03.png" Type="http://schemas.openxmlformats.org/officeDocument/2006/relationships/image" Id="rId5"/></Relationships>
</file>

<file path=ppt/slides/_rels/slide6.xml.rels><?xml version="1.0" encoding="UTF-8" standalone="yes"?><Relationships xmlns="http://schemas.openxmlformats.org/package/2006/relationships"><Relationship Target="../notesSlides/notesSlide6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8.png" Type="http://schemas.openxmlformats.org/officeDocument/2006/relationships/image" Id="rId4"/><Relationship Target="../media/image06.png" Type="http://schemas.openxmlformats.org/officeDocument/2006/relationships/image" Id="rId3"/></Relationships>
</file>

<file path=ppt/slides/_rels/slide7.xml.rels><?xml version="1.0" encoding="UTF-8" standalone="yes"?><Relationships xmlns="http://schemas.openxmlformats.org/package/2006/relationships"><Relationship Target="../notesSlides/notesSlide7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10.png" Type="http://schemas.openxmlformats.org/officeDocument/2006/relationships/image" Id="rId3"/></Relationships>
</file>

<file path=ppt/slides/_rels/slide8.xml.rels><?xml version="1.0" encoding="UTF-8" standalone="yes"?><Relationships xmlns="http://schemas.openxmlformats.org/package/2006/relationships"><Relationship Target="../notesSlides/notesSlide8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9.png" Type="http://schemas.openxmlformats.org/officeDocument/2006/relationships/image" Id="rId3"/></Relationships>
</file>

<file path=ppt/slides/_rels/slide9.xml.rels><?xml version="1.0" encoding="UTF-8" standalone="yes"?><Relationships xmlns="http://schemas.openxmlformats.org/package/2006/relationships"><Relationship Target="../notesSlides/notesSlide9.xml" Type="http://schemas.openxmlformats.org/officeDocument/2006/relationships/notesSlide" Id="rId2"/><Relationship Target="../slideLayouts/slideLayout2.xml" Type="http://schemas.openxmlformats.org/officeDocument/2006/relationships/slideLayout" Id="rId1"/><Relationship Target="../media/image02.jpg" Type="http://schemas.openxmlformats.org/officeDocument/2006/relationships/image" Id="rId3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" name="Shape 7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80" name="Shape 80"/>
          <p:cNvSpPr txBox="1"/>
          <p:nvPr>
            <p:ph type="ctrTitle"/>
          </p:nvPr>
        </p:nvSpPr>
        <p:spPr>
          <a:xfrm>
            <a:off y="1474575" x="685800"/>
            <a:ext cy="1470000" cx="7772400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/>
          <a:p>
            <a:pPr>
              <a:buNone/>
            </a:pPr>
            <a:r>
              <a:rPr lang="en-US"/>
              <a:t>Burnt Toast</a:t>
            </a:r>
          </a:p>
        </p:txBody>
      </p:sp>
      <p:sp>
        <p:nvSpPr>
          <p:cNvPr id="81" name="Shape 81"/>
          <p:cNvSpPr txBox="1"/>
          <p:nvPr>
            <p:ph idx="1" type="subTitle"/>
          </p:nvPr>
        </p:nvSpPr>
        <p:spPr>
          <a:xfrm>
            <a:off y="3643800" x="1371600"/>
            <a:ext cy="1752600" cx="64007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>
              <a:buNone/>
            </a:pPr>
            <a:r>
              <a:rPr sz="2400" lang="en-US"/>
              <a:t>By Team Platypus </a:t>
            </a:r>
          </a:p>
          <a:p>
            <a:pPr rtl="0" lvl="0">
              <a:buNone/>
            </a:pPr>
            <a:r>
              <a:rPr sz="2400" lang="en-US">
                <a:solidFill>
                  <a:schemeClr val="dk1"/>
                </a:solidFill>
              </a:rPr>
              <a:t>Duong Chau</a:t>
            </a:r>
          </a:p>
          <a:p>
            <a:pPr rtl="0" lvl="0">
              <a:buNone/>
            </a:pPr>
            <a:r>
              <a:rPr sz="2400" lang="en-US"/>
              <a:t>Griffin Harris</a:t>
            </a:r>
          </a:p>
          <a:p>
            <a:pPr rtl="0" lvl="0">
              <a:buNone/>
            </a:pPr>
            <a:r>
              <a:rPr sz="2400" lang="en-US"/>
              <a:t>David Larson</a:t>
            </a:r>
          </a:p>
          <a:p>
            <a:pPr rtl="0" lvl="0">
              <a:buNone/>
            </a:pPr>
            <a:r>
              <a:rPr sz="2400" lang="en-US"/>
              <a:t>Joseph Sturtevant</a:t>
            </a:r>
          </a:p>
          <a:p>
            <a:pPr rtl="0" lvl="0">
              <a:buNone/>
            </a:pPr>
            <a:r>
              <a:rPr sz="2400" lang="en-US"/>
              <a:t>Bernie Wong</a:t>
            </a:r>
          </a:p>
          <a:p>
            <a:r>
              <a:t/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" name="Shape 14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/>
          <a:p>
            <a:pPr>
              <a:buNone/>
            </a:pPr>
            <a:r>
              <a:rPr lang="en-US"/>
              <a:t>Prototype</a:t>
            </a:r>
          </a:p>
        </p:txBody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y="1600200" x="457200"/>
            <a:ext cy="45261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2.5D</a:t>
            </a:r>
          </a:p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Battle System</a:t>
            </a:r>
          </a:p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Menu</a:t>
            </a:r>
          </a:p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World/NPC Interaction</a:t>
            </a:r>
          </a:p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Shop/Economy</a:t>
            </a:r>
          </a:p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Quest Log</a:t>
            </a:r>
          </a:p>
          <a:p>
            <a:r>
              <a:t/>
            </a:r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" name="Shape 15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/>
          <a:p>
            <a:pPr>
              <a:buNone/>
            </a:pPr>
            <a:r>
              <a:rPr lang="en-US"/>
              <a:t>Risk Analysis</a:t>
            </a:r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y="1285075" x="457200"/>
            <a:ext cy="5140200" cx="8544899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2.5 D</a:t>
            </a:r>
          </a:p>
          <a:p>
            <a:pPr rtl="0" lvl="1" indent="-419100" marL="914400">
              <a:buClr>
                <a:schemeClr val="dk1"/>
              </a:buClr>
              <a:buSzPct val="100000"/>
              <a:buFont typeface="Armata"/>
              <a:buChar char="–"/>
            </a:pPr>
            <a:r>
              <a:rPr lang="en-US"/>
              <a:t>Time consumption</a:t>
            </a:r>
          </a:p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Enemy Behavior</a:t>
            </a:r>
          </a:p>
          <a:p>
            <a:pPr rtl="0" lvl="1" indent="-419100" marL="914400">
              <a:buClr>
                <a:schemeClr val="dk1"/>
              </a:buClr>
              <a:buSzPct val="100000"/>
              <a:buFont typeface="Armata"/>
              <a:buChar char="–"/>
            </a:pPr>
            <a:r>
              <a:rPr lang="en-US"/>
              <a:t>Ability choice</a:t>
            </a:r>
          </a:p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Balancing</a:t>
            </a:r>
          </a:p>
          <a:p>
            <a:pPr rtl="0" lvl="1" indent="-419100" marL="914400">
              <a:buClr>
                <a:schemeClr val="dk1"/>
              </a:buClr>
              <a:buSzPct val="100000"/>
              <a:buFont typeface="Armata"/>
              <a:buChar char="–"/>
            </a:pPr>
            <a:r>
              <a:rPr lang="en-US"/>
              <a:t>Player vs Enemy ability balancing</a:t>
            </a:r>
          </a:p>
          <a:p>
            <a:pPr rtl="0" lvl="1" indent="-419100" marL="914400">
              <a:buClr>
                <a:schemeClr val="dk1"/>
              </a:buClr>
              <a:buSzPct val="100000"/>
              <a:buFont typeface="Armata"/>
              <a:buChar char="–"/>
            </a:pPr>
            <a:r>
              <a:rPr lang="en-US"/>
              <a:t>Item usage</a:t>
            </a:r>
          </a:p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Level Design</a:t>
            </a:r>
          </a:p>
          <a:p>
            <a:pPr rtl="0" lvl="1" indent="-419100" marL="914400">
              <a:buClr>
                <a:schemeClr val="dk1"/>
              </a:buClr>
              <a:buSzPct val="100000"/>
              <a:buFont typeface="Armata"/>
              <a:buChar char="–"/>
            </a:pPr>
            <a:r>
              <a:rPr lang="en-US"/>
              <a:t>Quest design</a:t>
            </a:r>
          </a:p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Economy</a:t>
            </a:r>
          </a:p>
          <a:p>
            <a:pPr rtl="0" lvl="1" indent="-419100" marL="914400">
              <a:buClr>
                <a:schemeClr val="dk1"/>
              </a:buClr>
              <a:buSzPct val="100000"/>
              <a:buFont typeface="Armata"/>
              <a:buChar char="–"/>
            </a:pPr>
            <a:r>
              <a:rPr lang="en-US"/>
              <a:t>Rewards and resources management</a:t>
            </a: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" name="Shape 159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/>
          <a:p>
            <a:pPr>
              <a:buNone/>
            </a:pPr>
            <a:r>
              <a:rPr lang="en-US"/>
              <a:t>Looking Forward</a:t>
            </a:r>
          </a:p>
        </p:txBody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y="1600200" x="457200"/>
            <a:ext cy="45261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Building a narrative that feels fresh</a:t>
            </a:r>
          </a:p>
          <a:p>
            <a:pPr rtl="0" lvl="0" indent="0" marL="0">
              <a:buNone/>
            </a:pPr>
            <a:r>
              <a:rPr lang="en-US"/>
              <a:t> </a:t>
            </a:r>
          </a:p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Constructing an engaging battle system with balance tweaks for complexity</a:t>
            </a:r>
          </a:p>
          <a:p>
            <a:r>
              <a:t/>
            </a:r>
          </a:p>
          <a:p>
            <a:pPr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Interactable environment that rewards players for exploring</a:t>
            </a:r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" name="Shape 16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/>
          <a:p>
            <a:pPr>
              <a:buNone/>
            </a:pPr>
            <a:r>
              <a:rPr lang="en-US"/>
              <a:t>Video</a:t>
            </a:r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y="1600200" x="457200"/>
            <a:ext cy="45261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>
              <a:buNone/>
            </a:pPr>
            <a:r>
              <a:rPr u="sng" lang="en-US">
                <a:solidFill>
                  <a:schemeClr val="hlink"/>
                </a:solidFill>
                <a:hlinkClick r:id="rId3"/>
              </a:rPr>
              <a:t>http://vimeo.com/93360557</a:t>
            </a:r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" name="Shape 17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  <a:noFill/>
          <a:ln>
            <a:noFill/>
          </a:ln>
        </p:spPr>
        <p:txBody>
          <a:bodyPr bIns="45700" rIns="91425" lIns="91425" tIns="45700" anchor="ctr" anchorCtr="0">
            <a:noAutofit/>
          </a:bodyPr>
          <a:lstStyle/>
          <a:p>
            <a:pPr algn="ctr" rtl="0" lvl="0" marR="0" indent="0" mar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sz="4400" lang="en-US">
                <a:solidFill>
                  <a:schemeClr val="dk1"/>
                </a:solidFill>
              </a:rPr>
              <a:t>Thank you!</a:t>
            </a:r>
          </a:p>
        </p:txBody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y="1600200" x="457200"/>
            <a:ext cy="4525963" cx="8229600"/>
          </a:xfrm>
          <a:prstGeom prst="rect">
            <a:avLst/>
          </a:prstGeom>
          <a:noFill/>
          <a:ln>
            <a:noFill/>
          </a:ln>
        </p:spPr>
        <p:txBody>
          <a:bodyPr bIns="45700" rIns="91425" lIns="91425" tIns="45700" anchor="t" anchorCtr="0">
            <a:noAutofit/>
          </a:bodyPr>
          <a:lstStyle/>
          <a:p>
            <a:pPr algn="ctr" rtl="0" lvl="0" marR="0" indent="-139700" marL="342900">
              <a:spcBef>
                <a:spcPts val="0"/>
              </a:spcBef>
              <a:buClr>
                <a:schemeClr val="dk1"/>
              </a:buClr>
              <a:buSzPct val="106666"/>
              <a:buFont typeface="Calibri"/>
              <a:buNone/>
            </a:pPr>
            <a:r>
              <a:rPr lang="en-US">
                <a:solidFill>
                  <a:schemeClr val="dk1"/>
                </a:solidFill>
              </a:rPr>
              <a:t>
</a:t>
            </a:r>
          </a:p>
          <a:p>
            <a:r>
              <a:t/>
            </a:r>
          </a:p>
          <a:p>
            <a:r>
              <a:t/>
            </a:r>
          </a:p>
          <a:p>
            <a:pPr algn="ctr" rtl="0" lvl="0" marR="0" indent="-139700" marL="342900">
              <a:spcBef>
                <a:spcPts val="0"/>
              </a:spcBef>
              <a:buClr>
                <a:schemeClr val="dk1"/>
              </a:buClr>
              <a:buSzPct val="88888"/>
              <a:buFont typeface="Calibri"/>
              <a:buNone/>
            </a:pPr>
            <a:r>
              <a:rPr sz="3600" lang="en-US">
                <a:solidFill>
                  <a:schemeClr val="dk1"/>
                </a:solidFill>
              </a:rPr>
              <a:t>Any Questions?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" name="Shape 8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/>
          <a:p>
            <a:pPr>
              <a:buNone/>
            </a:pPr>
            <a:r>
              <a:rPr lang="en-US"/>
              <a:t>Concept Idea</a:t>
            </a:r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y="1600200" x="457200"/>
            <a:ext cy="45261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buClr>
                <a:srgbClr val="000000"/>
              </a:buClr>
              <a:buSzPct val="100000"/>
              <a:buFont typeface="Armata"/>
              <a:buChar char="•"/>
            </a:pPr>
            <a:r>
              <a:rPr lang="en-US"/>
              <a:t>Turn based RPG</a:t>
            </a:r>
          </a:p>
          <a:p>
            <a:r>
              <a:t/>
            </a:r>
          </a:p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Strategic combat</a:t>
            </a:r>
            <a:r>
              <a:rPr lang="en-US"/>
              <a:t> with emphasis on resource management</a:t>
            </a:r>
          </a:p>
          <a:p>
            <a:r>
              <a:t/>
            </a:r>
          </a:p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Cartoon world, quirky characters</a:t>
            </a:r>
          </a:p>
          <a:p>
            <a:r>
              <a:t/>
            </a:r>
          </a:p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Low barrier to entry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" name="Shape 91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/>
          <a:p>
            <a:pPr>
              <a:buNone/>
            </a:pPr>
            <a:r>
              <a:rPr lang="en-US"/>
              <a:t>Audience</a:t>
            </a:r>
          </a:p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y="1600200" x="457200"/>
            <a:ext cy="45261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algn="l" rtl="0" lvl="0" indent="-419100" marL="457200">
              <a:spcBef>
                <a:spcPts val="0"/>
              </a:spcBef>
              <a:buClr>
                <a:schemeClr val="dk1"/>
              </a:buClr>
              <a:buSzPct val="93750"/>
              <a:buFont typeface="Armata"/>
              <a:buChar char="•"/>
            </a:pPr>
            <a:r>
              <a:rPr sz="3200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
</a:t>
            </a:r>
            <a:r>
              <a:rPr lang="en-US">
                <a:solidFill>
                  <a:schemeClr val="dk1"/>
                </a:solidFill>
              </a:rPr>
              <a:t>Two audiences</a:t>
            </a:r>
          </a:p>
          <a:p>
            <a:pPr algn="l" rtl="0" lvl="1" indent="-419100" marL="914400">
              <a:spcBef>
                <a:spcPts val="0"/>
              </a:spcBef>
              <a:buClr>
                <a:schemeClr val="dk1"/>
              </a:buClr>
              <a:buSzPct val="100000"/>
              <a:buFont typeface="Armata"/>
              <a:buChar char="–"/>
            </a:pPr>
            <a:r>
              <a:rPr lang="en-US">
                <a:solidFill>
                  <a:schemeClr val="dk1"/>
                </a:solidFill>
              </a:rPr>
              <a:t>Youth 10-14 intrigued by emphasis on cartoon visuals</a:t>
            </a:r>
          </a:p>
          <a:p>
            <a:pPr algn="l" rtl="0" lvl="1" indent="-419100" marL="914400">
              <a:spcBef>
                <a:spcPts val="0"/>
              </a:spcBef>
              <a:buClr>
                <a:schemeClr val="dk1"/>
              </a:buClr>
              <a:buSzPct val="100000"/>
              <a:buFont typeface="Armata"/>
              <a:buChar char="–"/>
            </a:pPr>
            <a:r>
              <a:rPr lang="en-US">
                <a:solidFill>
                  <a:schemeClr val="dk1"/>
                </a:solidFill>
              </a:rPr>
              <a:t>Young adult 18-22 who are familiar with a traditional RPG system </a:t>
            </a:r>
          </a:p>
          <a:p>
            <a:r>
              <a:t/>
            </a:r>
          </a:p>
          <a:p>
            <a:pPr algn="l" rtl="0" lvl="0" indent="-419100" marL="457200">
              <a:spcBef>
                <a:spcPts val="0"/>
              </a:spcBef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>
                <a:solidFill>
                  <a:schemeClr val="dk1"/>
                </a:solidFill>
              </a:rPr>
              <a:t>For RPG gamers, and gamers who would like to play RPG’s but want something more accessible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/>
          <a:p>
            <a:pPr>
              <a:buNone/>
            </a:pPr>
            <a:r>
              <a:rPr lang="en-US"/>
              <a:t>Context/Narrative</a:t>
            </a:r>
          </a:p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y="1600200" x="457200"/>
            <a:ext cy="45261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Luke, Izzy, and Yogurt have to survive the many dangers of their town as they try to make it through the last day of school before summer break!</a:t>
            </a:r>
          </a:p>
          <a:p>
            <a:r>
              <a:t/>
            </a:r>
          </a:p>
        </p:txBody>
      </p:sp>
      <p:pic>
        <p:nvPicPr>
          <p:cNvPr id="100" name="Shape 100"/>
          <p:cNvPicPr preferRelativeResize="0"/>
          <p:nvPr/>
        </p:nvPicPr>
        <p:blipFill rotWithShape="1">
          <a:blip r:embed="rId3"/>
          <a:srcRect t="23871" b="21851" r="17932" l="21154"/>
          <a:stretch/>
        </p:blipFill>
        <p:spPr>
          <a:xfrm>
            <a:off y="4038425" x="4885300"/>
            <a:ext cy="2760825" cx="425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Shape 101"/>
          <p:cNvPicPr preferRelativeResize="0"/>
          <p:nvPr/>
        </p:nvPicPr>
        <p:blipFill rotWithShape="1">
          <a:blip r:embed="rId4"/>
          <a:srcRect t="0" b="0" r="28890" l="30630"/>
          <a:stretch/>
        </p:blipFill>
        <p:spPr>
          <a:xfrm>
            <a:off y="3388150" x="119724"/>
            <a:ext cy="3810000" cx="2120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" name="Shape 105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y="304012" x="457187"/>
            <a:ext cy="1143000" cx="8229600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/>
          <a:p>
            <a:pPr>
              <a:buNone/>
            </a:pPr>
            <a:r>
              <a:rPr lang="en-US"/>
              <a:t>Aesthetics</a:t>
            </a:r>
          </a:p>
        </p:txBody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y="1605850" x="457187"/>
            <a:ext cy="45261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algn="l" rtl="0" lvl="0" marR="0" indent="0" mar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r>
              <a:rPr lang="en-US"/>
              <a:t>What will it look like?</a:t>
            </a:r>
          </a:p>
          <a:p>
            <a:pPr algn="l" rtl="0" lvl="0" marR="0" indent="-419100" marL="45720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EarthBound</a:t>
            </a:r>
          </a:p>
          <a:p>
            <a:pPr algn="l" rtl="0" lvl="0" marR="0" indent="-419100" marL="45720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Paper Mario</a:t>
            </a:r>
          </a:p>
          <a:p>
            <a:r>
              <a:t/>
            </a:r>
          </a:p>
          <a:p>
            <a:pPr algn="l" rtl="0" lvl="0" marR="0" indent="-419100" marL="45720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Cartoon look</a:t>
            </a:r>
          </a:p>
          <a:p>
            <a:pPr algn="l" rtl="0" lvl="1" marR="0" indent="-419100" marL="91440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mata"/>
              <a:buChar char="–"/>
            </a:pPr>
            <a:r>
              <a:rPr lang="en-US"/>
              <a:t>weapons</a:t>
            </a:r>
          </a:p>
          <a:p>
            <a:pPr algn="l" rtl="0" lvl="1" marR="0" indent="-419100" marL="91440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mata"/>
              <a:buChar char="–"/>
            </a:pPr>
            <a:r>
              <a:rPr lang="en-US"/>
              <a:t>enemies</a:t>
            </a:r>
          </a:p>
          <a:p>
            <a:pPr algn="l" rtl="0" lvl="1" marR="0" indent="-419100" marL="91440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mata"/>
              <a:buChar char="–"/>
            </a:pPr>
            <a:r>
              <a:rPr lang="en-US"/>
              <a:t>attack animations</a:t>
            </a:r>
          </a:p>
          <a:p>
            <a:r>
              <a:t/>
            </a:r>
          </a:p>
          <a:p>
            <a:r>
              <a:t/>
            </a:r>
          </a:p>
          <a:p>
            <a:r>
              <a:t/>
            </a:r>
          </a:p>
          <a:p>
            <a:r>
              <a:t/>
            </a:r>
          </a:p>
        </p:txBody>
      </p:sp>
      <p:pic>
        <p:nvPicPr>
          <p:cNvPr id="108" name="Shape 108"/>
          <p:cNvPicPr preferRelativeResize="0"/>
          <p:nvPr/>
        </p:nvPicPr>
        <p:blipFill rotWithShape="1">
          <a:blip r:embed="rId3"/>
          <a:srcRect t="27599" b="15868" r="5204" l="0"/>
          <a:stretch/>
        </p:blipFill>
        <p:spPr>
          <a:xfrm>
            <a:off y="0" x="6509600"/>
            <a:ext cy="1143000" cx="2634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Shape 109"/>
          <p:cNvPicPr preferRelativeResize="0"/>
          <p:nvPr/>
        </p:nvPicPr>
        <p:blipFill rotWithShape="1">
          <a:blip r:embed="rId4"/>
          <a:srcRect t="38013" b="25893" r="6595" l="10230"/>
          <a:stretch/>
        </p:blipFill>
        <p:spPr>
          <a:xfrm>
            <a:off y="5788425" x="2761687"/>
            <a:ext cy="1143000" cx="36206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 rotWithShape="1">
          <a:blip r:embed="rId5"/>
          <a:srcRect t="26756" b="18860" r="6175" l="6236"/>
          <a:stretch/>
        </p:blipFill>
        <p:spPr>
          <a:xfrm>
            <a:off y="6" x="0"/>
            <a:ext cy="1227099" cx="2716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" name="Shape 114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/>
          <a:p>
            <a:pPr>
              <a:buNone/>
            </a:pPr>
            <a:r>
              <a:rPr lang="en-US"/>
              <a:t>Overworld</a:t>
            </a:r>
          </a:p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y="1417650" x="3805125"/>
            <a:ext cy="5285999" cx="5338800"/>
          </a:xfrm>
          <a:prstGeom prst="rect">
            <a:avLst/>
          </a:prstGeom>
          <a:ln>
            <a:noFill/>
          </a:ln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buClr>
                <a:srgbClr val="000000"/>
              </a:buClr>
              <a:buSzPct val="100000"/>
              <a:buFont typeface="Armata"/>
              <a:buChar char="•"/>
            </a:pPr>
            <a:r>
              <a:rPr b="1" lang="en-US"/>
              <a:t>2.5 D</a:t>
            </a:r>
          </a:p>
          <a:p>
            <a:pPr rtl="0" lvl="0" indent="-419100" marL="457200">
              <a:buClr>
                <a:srgbClr val="000000"/>
              </a:buClr>
              <a:buSzPct val="100000"/>
              <a:buFont typeface="Armata"/>
              <a:buChar char="•"/>
            </a:pPr>
            <a:r>
              <a:rPr b="1" lang="en-US"/>
              <a:t>Interactable objects and NPCs</a:t>
            </a:r>
          </a:p>
          <a:p>
            <a:pPr rtl="0" lvl="0" indent="-419100" marL="457200">
              <a:buClr>
                <a:srgbClr val="000000"/>
              </a:buClr>
              <a:buSzPct val="100000"/>
              <a:buFont typeface="Armata"/>
              <a:buChar char="•"/>
            </a:pPr>
            <a:r>
              <a:rPr b="1" lang="en-US"/>
              <a:t>Exploration</a:t>
            </a:r>
          </a:p>
          <a:p>
            <a:r>
              <a:t/>
            </a:r>
          </a:p>
          <a:p>
            <a:r>
              <a:t/>
            </a:r>
          </a:p>
          <a:p>
            <a:pPr rtl="0" lvl="0" indent="-419100" marL="457200">
              <a:buClr>
                <a:srgbClr val="000000"/>
              </a:buClr>
              <a:buSzPct val="100000"/>
              <a:buFont typeface="Armata"/>
              <a:buChar char="•"/>
            </a:pPr>
            <a:r>
              <a:rPr b="1" lang="en-US"/>
              <a:t>Party formation</a:t>
            </a:r>
          </a:p>
          <a:p>
            <a:pPr rtl="0" lvl="1" indent="-419100" marL="914400">
              <a:buClr>
                <a:srgbClr val="000000"/>
              </a:buClr>
              <a:buSzPct val="100000"/>
              <a:buFont typeface="Armata"/>
              <a:buChar char="–"/>
            </a:pPr>
            <a:r>
              <a:rPr b="1" lang="en-US"/>
              <a:t>Order matters!</a:t>
            </a:r>
          </a:p>
          <a:p>
            <a:pPr rtl="0" lvl="0" indent="-419100" marL="457200">
              <a:buClr>
                <a:srgbClr val="000000"/>
              </a:buClr>
              <a:buSzPct val="100000"/>
              <a:buFont typeface="Armata"/>
              <a:buChar char="•"/>
            </a:pPr>
            <a:r>
              <a:rPr b="1" lang="en-US"/>
              <a:t>Watch out for enemies!</a:t>
            </a:r>
          </a:p>
        </p:txBody>
      </p:sp>
      <p:grpSp>
        <p:nvGrpSpPr>
          <p:cNvPr id="117" name="Shape 117"/>
          <p:cNvGrpSpPr/>
          <p:nvPr/>
        </p:nvGrpSpPr>
        <p:grpSpPr>
          <a:xfrm>
            <a:off y="1162811" x="0"/>
            <a:ext cy="2659761" cx="3832886"/>
            <a:chOff y="3377925" x="0"/>
            <a:chExt cy="3175076" cx="4271100"/>
          </a:xfrm>
        </p:grpSpPr>
        <p:pic>
          <p:nvPicPr>
            <p:cNvPr id="118" name="Shape 118"/>
            <p:cNvPicPr preferRelativeResize="0"/>
            <p:nvPr/>
          </p:nvPicPr>
          <p:blipFill rotWithShape="1">
            <a:blip r:embed="rId3"/>
            <a:srcRect t="0" b="0" r="0" l="0"/>
            <a:stretch/>
          </p:blipFill>
          <p:spPr>
            <a:xfrm>
              <a:off y="3377925" x="0"/>
              <a:ext cy="3160500" cx="42710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9" name="Shape 119"/>
            <p:cNvSpPr txBox="1"/>
            <p:nvPr/>
          </p:nvSpPr>
          <p:spPr>
            <a:xfrm>
              <a:off y="6214301" x="0"/>
              <a:ext cy="338699" cx="4271099"/>
            </a:xfrm>
            <a:prstGeom prst="rect">
              <a:avLst/>
            </a:prstGeom>
            <a:noFill/>
            <a:ln>
              <a:noFill/>
            </a:ln>
          </p:spPr>
          <p:txBody>
            <a:bodyPr bIns="45700" rIns="91425" lIns="91425" tIns="45700" anchor="t" anchorCtr="0">
              <a:noAutofit/>
            </a:bodyPr>
            <a:lstStyle/>
            <a:p>
              <a:pPr algn="l" rtl="0" lvl="0" marR="0" indent="0" marL="0">
                <a:spcBef>
                  <a:spcPts val="0"/>
                </a:spcBef>
                <a:buSzPct val="25000"/>
                <a:buNone/>
              </a:pPr>
              <a:r>
                <a:rPr strike="noStrike" u="none" b="1" cap="none" baseline="0" sz="1600" lang="en-US" i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Paper Mario</a:t>
              </a:r>
            </a:p>
          </p:txBody>
        </p:sp>
      </p:grpSp>
      <p:grpSp>
        <p:nvGrpSpPr>
          <p:cNvPr id="120" name="Shape 120"/>
          <p:cNvGrpSpPr/>
          <p:nvPr/>
        </p:nvGrpSpPr>
        <p:grpSpPr>
          <a:xfrm>
            <a:off y="3892324" x="27742"/>
            <a:ext cy="2662505" cx="3777386"/>
            <a:chOff y="-17463" x="0"/>
            <a:chExt cy="3360900" cx="3886200"/>
          </a:xfrm>
        </p:grpSpPr>
        <p:pic>
          <p:nvPicPr>
            <p:cNvPr id="121" name="Shape 121"/>
            <p:cNvPicPr preferRelativeResize="0"/>
            <p:nvPr/>
          </p:nvPicPr>
          <p:blipFill rotWithShape="1">
            <a:blip r:embed="rId4"/>
            <a:srcRect t="0" b="0" r="0" l="0"/>
            <a:stretch/>
          </p:blipFill>
          <p:spPr>
            <a:xfrm>
              <a:off y="-17463" x="0"/>
              <a:ext cy="3360900" cx="388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2" name="Shape 122"/>
            <p:cNvSpPr txBox="1"/>
            <p:nvPr/>
          </p:nvSpPr>
          <p:spPr>
            <a:xfrm>
              <a:off y="3004722" x="838200"/>
              <a:ext cy="338699" cx="1676399"/>
            </a:xfrm>
            <a:prstGeom prst="rect">
              <a:avLst/>
            </a:prstGeom>
            <a:noFill/>
            <a:ln>
              <a:noFill/>
            </a:ln>
          </p:spPr>
          <p:txBody>
            <a:bodyPr bIns="45700" rIns="91425" lIns="91425" tIns="45700" anchor="t" anchorCtr="0">
              <a:noAutofit/>
            </a:bodyPr>
            <a:lstStyle/>
            <a:p>
              <a:pPr algn="l" rtl="0" lvl="0" marR="0" indent="0" marL="0">
                <a:spcBef>
                  <a:spcPts val="0"/>
                </a:spcBef>
                <a:buSzPct val="25000"/>
                <a:buNone/>
              </a:pPr>
              <a:r>
                <a:rPr strike="noStrike" u="none" b="1" cap="none" baseline="0" sz="1600" lang="en-US" i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EarthBound</a:t>
              </a:r>
            </a:p>
          </p:txBody>
        </p:sp>
      </p:grp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" name="Shape 126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/>
          <a:p>
            <a:pPr>
              <a:buNone/>
            </a:pPr>
            <a:r>
              <a:rPr lang="en-US"/>
              <a:t>Battle System</a:t>
            </a:r>
          </a:p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y="1554025" x="4487000"/>
            <a:ext cy="4526100" cx="4500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Turn based</a:t>
            </a:r>
          </a:p>
          <a:p>
            <a:r>
              <a:t/>
            </a:r>
          </a:p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3 man Party</a:t>
            </a:r>
          </a:p>
          <a:p>
            <a:pPr rtl="0" lvl="1" indent="-419100" marL="914400">
              <a:buClr>
                <a:schemeClr val="dk1"/>
              </a:buClr>
              <a:buSzPct val="100000"/>
              <a:buFont typeface="Armata"/>
              <a:buChar char="–"/>
            </a:pPr>
            <a:r>
              <a:rPr lang="en-US"/>
              <a:t>unique toolsets</a:t>
            </a:r>
          </a:p>
          <a:p>
            <a:r>
              <a:t/>
            </a:r>
          </a:p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Strategy pays off!</a:t>
            </a:r>
          </a:p>
          <a:p>
            <a:r>
              <a:t/>
            </a:r>
          </a:p>
          <a:p>
            <a:r>
              <a:t/>
            </a:r>
          </a:p>
        </p:txBody>
      </p:sp>
      <p:pic>
        <p:nvPicPr>
          <p:cNvPr id="129" name="Shape 129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y="1674550" x="0"/>
            <a:ext cy="3860375" cx="4500125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" name="Shape 133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34" name="Shape 134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/>
          <a:p>
            <a:pPr>
              <a:buNone/>
            </a:pPr>
            <a:r>
              <a:rPr lang="en-US"/>
              <a:t>Battle System Continued</a:t>
            </a:r>
          </a:p>
        </p:txBody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y="1600200" x="23825"/>
            <a:ext cy="4934399" cx="55410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Unique twist on “Mana”</a:t>
            </a:r>
          </a:p>
          <a:p>
            <a:r>
              <a:t/>
            </a:r>
          </a:p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Two Row Combat</a:t>
            </a:r>
          </a:p>
          <a:p>
            <a:pPr rtl="0" lvl="1" indent="-419100" marL="914400">
              <a:buClr>
                <a:schemeClr val="dk1"/>
              </a:buClr>
              <a:buSzPct val="100000"/>
              <a:buFont typeface="Armata"/>
              <a:buChar char="–"/>
            </a:pPr>
            <a:r>
              <a:rPr lang="en-US"/>
              <a:t>“rest mode”</a:t>
            </a:r>
          </a:p>
          <a:p>
            <a:pPr rtl="0" lvl="1" indent="-419100" marL="914400">
              <a:buClr>
                <a:schemeClr val="dk1"/>
              </a:buClr>
              <a:buSzPct val="100000"/>
              <a:buFont typeface="Armata"/>
              <a:buChar char="–"/>
            </a:pPr>
            <a:r>
              <a:rPr lang="en-US"/>
              <a:t>“combat mode”</a:t>
            </a:r>
          </a:p>
          <a:p>
            <a:r>
              <a:t/>
            </a:r>
          </a:p>
          <a:p>
            <a:pPr rtl="0" lvl="0" indent="-419100" marL="457200">
              <a:buClr>
                <a:schemeClr val="dk1"/>
              </a:buClr>
              <a:buSzPct val="100000"/>
              <a:buFont typeface="Armata"/>
              <a:buChar char="•"/>
            </a:pPr>
            <a:r>
              <a:rPr lang="en-US"/>
              <a:t>Timed attacks </a:t>
            </a:r>
          </a:p>
        </p:txBody>
      </p:sp>
      <p:pic>
        <p:nvPicPr>
          <p:cNvPr id="136" name="Shape 136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y="2758146" x="4729250"/>
            <a:ext cy="3912954" cx="4270974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" name="Shape 140"/>
        <p:cNvGrpSpPr/>
        <p:nvPr/>
      </p:nvGrpSpPr>
      <p:grpSpPr>
        <a:xfrm>
          <a:off y="0" x="0"/>
          <a:ext cy="0" cx="0"/>
          <a:chOff y="0" x="0"/>
          <a:chExt cy="0" cx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y="274637" x="457200"/>
            <a:ext cy="1143000" cx="8229600"/>
          </a:xfrm>
          <a:prstGeom prst="rect">
            <a:avLst/>
          </a:prstGeom>
        </p:spPr>
        <p:txBody>
          <a:bodyPr bIns="91425" rIns="91425" lIns="91425" tIns="91425" anchor="ctr" anchorCtr="0">
            <a:noAutofit/>
          </a:bodyPr>
          <a:lstStyle/>
          <a:p>
            <a:pPr>
              <a:buNone/>
            </a:pPr>
            <a:r>
              <a:rPr lang="en-US"/>
              <a:t>Diagram</a:t>
            </a:r>
          </a:p>
        </p:txBody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y="1600200" x="457200"/>
            <a:ext cy="4526100" cx="8229600"/>
          </a:xfrm>
          <a:prstGeom prst="rect">
            <a:avLst/>
          </a:prstGeom>
        </p:spPr>
        <p:txBody>
          <a:bodyPr bIns="91425" rIns="91425" lIns="91425" tIns="91425" anchor="t" anchorCtr="0">
            <a:noAutofit/>
          </a:bodyPr>
          <a:lstStyle/>
          <a:p/>
        </p:txBody>
      </p:sp>
      <p:pic>
        <p:nvPicPr>
          <p:cNvPr id="143" name="Shape 143"/>
          <p:cNvPicPr preferRelativeResize="0"/>
          <p:nvPr/>
        </p:nvPicPr>
        <p:blipFill rotWithShape="1">
          <a:blip r:embed="rId3"/>
          <a:srcRect t="-16319" b="0" r="-11759" l="-3646"/>
          <a:stretch/>
        </p:blipFill>
        <p:spPr>
          <a:xfrm>
            <a:off y="696775" x="958225"/>
            <a:ext cy="5739125" cx="7590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Arial" script="Arab"/>
        <a:font typeface="Arial" script="Hebr"/>
        <a:font typeface="Cordia New" script="Thai"/>
        <a:font typeface="Nyala" script="Ethi"/>
        <a:font typeface="Vrinda" script="Beng"/>
        <a:font typeface="Shruti" script="Gujr"/>
        <a:font typeface="DaunPenh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Arial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Arial" script="Arab"/>
        <a:font typeface="Arial" script="Hebr"/>
        <a:font typeface="Cordia New" script="Thai"/>
        <a:font typeface="Nyala" script="Ethi"/>
        <a:font typeface="Vrinda" script="Beng"/>
        <a:font typeface="Shruti" script="Gujr"/>
        <a:font typeface="DaunPenh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Arial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Times New Roman" script="Arab"/>
        <a:font typeface="Times New Roman" script="Hebr"/>
        <a:font typeface="Angsana New" script="Thai"/>
        <a:font typeface="Nyala" script="Ethi"/>
        <a:font typeface="Vrinda" script="Beng"/>
        <a:font typeface="Shruti" script="Gujr"/>
        <a:font typeface="MoolBoran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Times New Roman" script="Viet"/>
        <a:font typeface="Microsoft Uighur" script="Uigh"/>
      </a:majorFont>
      <a:minorFont>
        <a:latin typeface="Arial"/>
        <a:ea typeface=""/>
        <a:cs typeface=""/>
        <a:font typeface="ＭＳ Ｐゴシック" script="Jpan"/>
        <a:font typeface="맑은 고딕" script="Hang"/>
        <a:font typeface="宋体" script="Hans"/>
        <a:font typeface="新細明體" script="Hant"/>
        <a:font typeface="Arial" script="Arab"/>
        <a:font typeface="Arial" script="Hebr"/>
        <a:font typeface="Cordia New" script="Thai"/>
        <a:font typeface="Nyala" script="Ethi"/>
        <a:font typeface="Vrinda" script="Beng"/>
        <a:font typeface="Shruti" script="Gujr"/>
        <a:font typeface="DaunPenh" script="Khmr"/>
        <a:font typeface="Tunga" script="Knda"/>
        <a:font typeface="Raavi" script="Guru"/>
        <a:font typeface="Euphemia" script="Cans"/>
        <a:font typeface="Plantagenet Cherokee" script="Cher"/>
        <a:font typeface="Microsoft Yi Baiti" script="Yiii"/>
        <a:font typeface="Microsoft Himalaya" script="Tibt"/>
        <a:font typeface="MV Boli" script="Thaa"/>
        <a:font typeface="Mangal" script="Deva"/>
        <a:font typeface="Gautami" script="Telu"/>
        <a:font typeface="Latha" script="Taml"/>
        <a:font typeface="Estrangelo Edessa" script="Syrc"/>
        <a:font typeface="Kalinga" script="Orya"/>
        <a:font typeface="Kartika" script="Mlym"/>
        <a:font typeface="DokChampa" script="Laoo"/>
        <a:font typeface="Iskoola Pota" script="Sinh"/>
        <a:font typeface="Mongolian Baiti" script="Mong"/>
        <a:font typeface="Arial" script="Viet"/>
        <a:font typeface="Microsoft Uighur" script="Uigh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algn="ctr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algn="ctr" cap="flat" cmpd="sng">
          <a:solidFill>
            <a:schemeClr val="phClr"/>
          </a:solidFill>
          <a:prstDash val="solid"/>
        </a:ln>
        <a:ln w="38100" algn="ctr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rotWithShape="0" dir="5400000" blurRad="40000" dist="20000">
              <a:srgbClr val="000000">
                <a:alpha val="38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</a:effectStyle>
        <a:effectStyle>
          <a:effectLst>
            <a:outerShdw rotWithShape="0" dir="5400000" blurRad="40000" dist="23000">
              <a:srgbClr val="000000">
                <a:alpha val="35000"/>
              </a:srgbClr>
            </a:outerShdw>
          </a:effectLst>
          <a:scene3d>
            <a:camera prst="orthographicFront">
              <a:rot rev="0" lon="0" lat="0"/>
            </a:camera>
            <a:lightRig dir="t" rig="threePt">
              <a:rot rev="1200000" lon="0" lat="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t="-80000" b="180000" r="50000" l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t="50000" b="50000" r="50000" l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